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handoutMasterIdLst>
    <p:handoutMasterId r:id="rId20"/>
  </p:handoutMasterIdLst>
  <p:sldIdLst>
    <p:sldId id="270" r:id="rId3"/>
    <p:sldId id="259" r:id="rId4"/>
    <p:sldId id="284" r:id="rId5"/>
    <p:sldId id="274" r:id="rId6"/>
    <p:sldId id="275" r:id="rId7"/>
    <p:sldId id="276" r:id="rId8"/>
    <p:sldId id="279" r:id="rId9"/>
    <p:sldId id="282" r:id="rId10"/>
    <p:sldId id="283" r:id="rId11"/>
    <p:sldId id="281" r:id="rId12"/>
    <p:sldId id="280" r:id="rId13"/>
    <p:sldId id="277" r:id="rId14"/>
    <p:sldId id="285" r:id="rId15"/>
    <p:sldId id="286" r:id="rId16"/>
    <p:sldId id="287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</p14:sldIdLst>
        </p14:section>
        <p14:section name="Title, main slides" id="{B26F6679-C236-4D3D-BC2F-CAE5ED400718}">
          <p14:sldIdLst>
            <p14:sldId id="284"/>
            <p14:sldId id="274"/>
            <p14:sldId id="275"/>
            <p14:sldId id="276"/>
            <p14:sldId id="279"/>
            <p14:sldId id="282"/>
            <p14:sldId id="283"/>
            <p14:sldId id="281"/>
            <p14:sldId id="280"/>
            <p14:sldId id="277"/>
            <p14:sldId id="285"/>
            <p14:sldId id="286"/>
            <p14:sldId id="287"/>
          </p14:sldIdLst>
        </p14:section>
        <p14:section name="bibliography" id="{2ECB0A3B-7D16-4F98-AD6A-5308DF7BF07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8D699-B1AB-4068-B0F7-469809237014}" v="7" dt="2025-10-20T11:42:16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2729" autoAdjust="0"/>
  </p:normalViewPr>
  <p:slideViewPr>
    <p:cSldViewPr snapToGrid="0">
      <p:cViewPr varScale="1">
        <p:scale>
          <a:sx n="102" d="100"/>
          <a:sy n="102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Urhahn | Elbe1" userId="9ab91964-1851-4ca2-85ee-cdb9e45cce83" providerId="ADAL" clId="{F5BDD138-DD4B-4D30-8ABD-875108DEDF96}"/>
    <pc:docChg chg="undo custSel addSld delSld modSld modSection">
      <pc:chgData name="Luis Urhahn | Elbe1" userId="9ab91964-1851-4ca2-85ee-cdb9e45cce83" providerId="ADAL" clId="{F5BDD138-DD4B-4D30-8ABD-875108DEDF96}" dt="2025-10-20T11:42:58.908" v="1866" actId="1076"/>
      <pc:docMkLst>
        <pc:docMk/>
      </pc:docMkLst>
      <pc:sldChg chg="modSp mod">
        <pc:chgData name="Luis Urhahn | Elbe1" userId="9ab91964-1851-4ca2-85ee-cdb9e45cce83" providerId="ADAL" clId="{F5BDD138-DD4B-4D30-8ABD-875108DEDF96}" dt="2025-10-20T11:18:50.933" v="1534" actId="20577"/>
        <pc:sldMkLst>
          <pc:docMk/>
          <pc:sldMk cId="1106553756" sldId="259"/>
        </pc:sldMkLst>
        <pc:spChg chg="mod">
          <ac:chgData name="Luis Urhahn | Elbe1" userId="9ab91964-1851-4ca2-85ee-cdb9e45cce83" providerId="ADAL" clId="{F5BDD138-DD4B-4D30-8ABD-875108DEDF96}" dt="2025-10-17T14:32:35.442" v="205"/>
          <ac:spMkLst>
            <pc:docMk/>
            <pc:sldMk cId="1106553756" sldId="259"/>
            <ac:spMk id="2" creationId="{AB50A548-9038-155C-8BC6-63C2D94B9A13}"/>
          </ac:spMkLst>
        </pc:spChg>
        <pc:spChg chg="mod">
          <ac:chgData name="Luis Urhahn | Elbe1" userId="9ab91964-1851-4ca2-85ee-cdb9e45cce83" providerId="ADAL" clId="{F5BDD138-DD4B-4D30-8ABD-875108DEDF96}" dt="2025-10-20T11:18:50.933" v="1534" actId="20577"/>
          <ac:spMkLst>
            <pc:docMk/>
            <pc:sldMk cId="1106553756" sldId="259"/>
            <ac:spMk id="18" creationId="{0C666DE2-1276-7519-CD3A-64862C4F70AB}"/>
          </ac:spMkLst>
        </pc:spChg>
      </pc:sldChg>
      <pc:sldChg chg="modSp del mod">
        <pc:chgData name="Luis Urhahn | Elbe1" userId="9ab91964-1851-4ca2-85ee-cdb9e45cce83" providerId="ADAL" clId="{F5BDD138-DD4B-4D30-8ABD-875108DEDF96}" dt="2025-10-20T11:18:08.654" v="1521" actId="2696"/>
        <pc:sldMkLst>
          <pc:docMk/>
          <pc:sldMk cId="2953850626" sldId="264"/>
        </pc:sldMkLst>
      </pc:sldChg>
      <pc:sldChg chg="modSp mod">
        <pc:chgData name="Luis Urhahn | Elbe1" userId="9ab91964-1851-4ca2-85ee-cdb9e45cce83" providerId="ADAL" clId="{F5BDD138-DD4B-4D30-8ABD-875108DEDF96}" dt="2025-10-20T11:41:46.068" v="1842" actId="20577"/>
        <pc:sldMkLst>
          <pc:docMk/>
          <pc:sldMk cId="761244998" sldId="267"/>
        </pc:sldMkLst>
        <pc:spChg chg="mod">
          <ac:chgData name="Luis Urhahn | Elbe1" userId="9ab91964-1851-4ca2-85ee-cdb9e45cce83" providerId="ADAL" clId="{F5BDD138-DD4B-4D30-8ABD-875108DEDF96}" dt="2025-10-20T11:41:46.068" v="1842" actId="20577"/>
          <ac:spMkLst>
            <pc:docMk/>
            <pc:sldMk cId="761244998" sldId="267"/>
            <ac:spMk id="7" creationId="{F5C19340-9D16-A981-A772-1E4CF9E86436}"/>
          </ac:spMkLst>
        </pc:spChg>
      </pc:sldChg>
      <pc:sldChg chg="modSp mod">
        <pc:chgData name="Luis Urhahn | Elbe1" userId="9ab91964-1851-4ca2-85ee-cdb9e45cce83" providerId="ADAL" clId="{F5BDD138-DD4B-4D30-8ABD-875108DEDF96}" dt="2025-10-17T14:29:25.757" v="45" actId="1076"/>
        <pc:sldMkLst>
          <pc:docMk/>
          <pc:sldMk cId="1515102388" sldId="270"/>
        </pc:sldMkLst>
        <pc:spChg chg="mod">
          <ac:chgData name="Luis Urhahn | Elbe1" userId="9ab91964-1851-4ca2-85ee-cdb9e45cce83" providerId="ADAL" clId="{F5BDD138-DD4B-4D30-8ABD-875108DEDF96}" dt="2025-10-17T14:29:25.757" v="45" actId="1076"/>
          <ac:spMkLst>
            <pc:docMk/>
            <pc:sldMk cId="1515102388" sldId="270"/>
            <ac:spMk id="12" creationId="{163E18F3-41FB-B5AE-43D3-9203434B5F01}"/>
          </ac:spMkLst>
        </pc:spChg>
        <pc:spChg chg="mod">
          <ac:chgData name="Luis Urhahn | Elbe1" userId="9ab91964-1851-4ca2-85ee-cdb9e45cce83" providerId="ADAL" clId="{F5BDD138-DD4B-4D30-8ABD-875108DEDF96}" dt="2025-10-17T14:29:22.853" v="44" actId="1076"/>
          <ac:spMkLst>
            <pc:docMk/>
            <pc:sldMk cId="1515102388" sldId="270"/>
            <ac:spMk id="13" creationId="{80DF395A-2830-9AA6-9F70-51EE213DECC2}"/>
          </ac:spMkLst>
        </pc:spChg>
      </pc:sldChg>
      <pc:sldChg chg="addSp delSp modSp mod modNotesTx">
        <pc:chgData name="Luis Urhahn | Elbe1" userId="9ab91964-1851-4ca2-85ee-cdb9e45cce83" providerId="ADAL" clId="{F5BDD138-DD4B-4D30-8ABD-875108DEDF96}" dt="2025-10-20T11:42:58.908" v="1866" actId="1076"/>
        <pc:sldMkLst>
          <pc:docMk/>
          <pc:sldMk cId="2897634532" sldId="274"/>
        </pc:sldMkLst>
        <pc:spChg chg="add mod">
          <ac:chgData name="Luis Urhahn | Elbe1" userId="9ab91964-1851-4ca2-85ee-cdb9e45cce83" providerId="ADAL" clId="{F5BDD138-DD4B-4D30-8ABD-875108DEDF96}" dt="2025-10-20T11:42:58.908" v="1866" actId="1076"/>
          <ac:spMkLst>
            <pc:docMk/>
            <pc:sldMk cId="2897634532" sldId="274"/>
            <ac:spMk id="2" creationId="{01C74129-290D-5E41-9B50-5FFA220CFEE9}"/>
          </ac:spMkLst>
        </pc:spChg>
        <pc:spChg chg="mod">
          <ac:chgData name="Luis Urhahn | Elbe1" userId="9ab91964-1851-4ca2-85ee-cdb9e45cce83" providerId="ADAL" clId="{F5BDD138-DD4B-4D30-8ABD-875108DEDF96}" dt="2025-10-17T14:32:41.523" v="206"/>
          <ac:spMkLst>
            <pc:docMk/>
            <pc:sldMk cId="2897634532" sldId="274"/>
            <ac:spMk id="3" creationId="{0087B3A8-7025-AB83-8ADC-A808B8E76446}"/>
          </ac:spMkLst>
        </pc:spChg>
        <pc:spChg chg="mod">
          <ac:chgData name="Luis Urhahn | Elbe1" userId="9ab91964-1851-4ca2-85ee-cdb9e45cce83" providerId="ADAL" clId="{F5BDD138-DD4B-4D30-8ABD-875108DEDF96}" dt="2025-10-17T14:54:53.087" v="510" actId="20577"/>
          <ac:spMkLst>
            <pc:docMk/>
            <pc:sldMk cId="2897634532" sldId="274"/>
            <ac:spMk id="7" creationId="{B27B7E03-57D8-CB19-C080-E37BBDAC8B01}"/>
          </ac:spMkLst>
        </pc:spChg>
        <pc:spChg chg="add mod">
          <ac:chgData name="Luis Urhahn | Elbe1" userId="9ab91964-1851-4ca2-85ee-cdb9e45cce83" providerId="ADAL" clId="{F5BDD138-DD4B-4D30-8ABD-875108DEDF96}" dt="2025-10-17T14:49:48.669" v="458" actId="14100"/>
          <ac:spMkLst>
            <pc:docMk/>
            <pc:sldMk cId="2897634532" sldId="274"/>
            <ac:spMk id="19" creationId="{3BD8929D-0177-6BAB-42AF-A107654D4AEF}"/>
          </ac:spMkLst>
        </pc:spChg>
        <pc:spChg chg="add mod">
          <ac:chgData name="Luis Urhahn | Elbe1" userId="9ab91964-1851-4ca2-85ee-cdb9e45cce83" providerId="ADAL" clId="{F5BDD138-DD4B-4D30-8ABD-875108DEDF96}" dt="2025-10-17T14:50:02.758" v="465" actId="20577"/>
          <ac:spMkLst>
            <pc:docMk/>
            <pc:sldMk cId="2897634532" sldId="274"/>
            <ac:spMk id="21" creationId="{66BDF5C3-3EB2-4022-CB7E-902064DDD71E}"/>
          </ac:spMkLst>
        </pc:spChg>
        <pc:graphicFrameChg chg="add mod modGraphic">
          <ac:chgData name="Luis Urhahn | Elbe1" userId="9ab91964-1851-4ca2-85ee-cdb9e45cce83" providerId="ADAL" clId="{F5BDD138-DD4B-4D30-8ABD-875108DEDF96}" dt="2025-10-17T14:47:14.500" v="385"/>
          <ac:graphicFrameMkLst>
            <pc:docMk/>
            <pc:sldMk cId="2897634532" sldId="274"/>
            <ac:graphicFrameMk id="14" creationId="{24163326-45E6-5049-2D6C-7CF84184BD13}"/>
          </ac:graphicFrameMkLst>
        </pc:graphicFrameChg>
        <pc:graphicFrameChg chg="add mod modGraphic">
          <ac:chgData name="Luis Urhahn | Elbe1" userId="9ab91964-1851-4ca2-85ee-cdb9e45cce83" providerId="ADAL" clId="{F5BDD138-DD4B-4D30-8ABD-875108DEDF96}" dt="2025-10-17T14:47:47.150" v="389" actId="14734"/>
          <ac:graphicFrameMkLst>
            <pc:docMk/>
            <pc:sldMk cId="2897634532" sldId="274"/>
            <ac:graphicFrameMk id="16" creationId="{9364800B-5895-3B95-B707-5DF2359C3684}"/>
          </ac:graphicFrameMkLst>
        </pc:graphicFrameChg>
        <pc:picChg chg="add mod">
          <ac:chgData name="Luis Urhahn | Elbe1" userId="9ab91964-1851-4ca2-85ee-cdb9e45cce83" providerId="ADAL" clId="{F5BDD138-DD4B-4D30-8ABD-875108DEDF96}" dt="2025-10-17T14:49:03.178" v="403" actId="1076"/>
          <ac:picMkLst>
            <pc:docMk/>
            <pc:sldMk cId="2897634532" sldId="274"/>
            <ac:picMk id="17" creationId="{BEA36C91-66D5-06FC-8246-569764A469EC}"/>
          </ac:picMkLst>
        </pc:picChg>
        <pc:picChg chg="add mod">
          <ac:chgData name="Luis Urhahn | Elbe1" userId="9ab91964-1851-4ca2-85ee-cdb9e45cce83" providerId="ADAL" clId="{F5BDD138-DD4B-4D30-8ABD-875108DEDF96}" dt="2025-10-17T14:48:49.926" v="402" actId="1076"/>
          <ac:picMkLst>
            <pc:docMk/>
            <pc:sldMk cId="2897634532" sldId="274"/>
            <ac:picMk id="18" creationId="{78B4FFBC-5950-2A34-2E7A-5DF05AD3BB6D}"/>
          </ac:picMkLst>
        </pc:picChg>
      </pc:sldChg>
      <pc:sldChg chg="addSp delSp modSp add mod">
        <pc:chgData name="Luis Urhahn | Elbe1" userId="9ab91964-1851-4ca2-85ee-cdb9e45cce83" providerId="ADAL" clId="{F5BDD138-DD4B-4D30-8ABD-875108DEDF96}" dt="2025-10-17T14:55:27.670" v="516" actId="1076"/>
        <pc:sldMkLst>
          <pc:docMk/>
          <pc:sldMk cId="489962640" sldId="275"/>
        </pc:sldMkLst>
        <pc:spChg chg="mod">
          <ac:chgData name="Luis Urhahn | Elbe1" userId="9ab91964-1851-4ca2-85ee-cdb9e45cce83" providerId="ADAL" clId="{F5BDD138-DD4B-4D30-8ABD-875108DEDF96}" dt="2025-10-17T14:54:57.337" v="513" actId="20577"/>
          <ac:spMkLst>
            <pc:docMk/>
            <pc:sldMk cId="489962640" sldId="275"/>
            <ac:spMk id="7" creationId="{F4ADE7AB-ECCC-5804-122C-0EC9E7528AFB}"/>
          </ac:spMkLst>
        </pc:spChg>
        <pc:graphicFrameChg chg="add mod">
          <ac:chgData name="Luis Urhahn | Elbe1" userId="9ab91964-1851-4ca2-85ee-cdb9e45cce83" providerId="ADAL" clId="{F5BDD138-DD4B-4D30-8ABD-875108DEDF96}" dt="2025-10-17T14:55:27.670" v="516" actId="1076"/>
          <ac:graphicFrameMkLst>
            <pc:docMk/>
            <pc:sldMk cId="489962640" sldId="275"/>
            <ac:graphicFrameMk id="2" creationId="{B51FE111-3F42-5F8B-4C56-987F16489F1A}"/>
          </ac:graphicFrameMkLst>
        </pc:graphicFrameChg>
      </pc:sldChg>
      <pc:sldChg chg="del">
        <pc:chgData name="Luis Urhahn | Elbe1" userId="9ab91964-1851-4ca2-85ee-cdb9e45cce83" providerId="ADAL" clId="{F5BDD138-DD4B-4D30-8ABD-875108DEDF96}" dt="2025-10-17T14:35:01.129" v="298" actId="2696"/>
        <pc:sldMkLst>
          <pc:docMk/>
          <pc:sldMk cId="4163065700" sldId="275"/>
        </pc:sldMkLst>
      </pc:sldChg>
      <pc:sldChg chg="del">
        <pc:chgData name="Luis Urhahn | Elbe1" userId="9ab91964-1851-4ca2-85ee-cdb9e45cce83" providerId="ADAL" clId="{F5BDD138-DD4B-4D30-8ABD-875108DEDF96}" dt="2025-10-17T14:35:01.129" v="298" actId="2696"/>
        <pc:sldMkLst>
          <pc:docMk/>
          <pc:sldMk cId="2108945679" sldId="276"/>
        </pc:sldMkLst>
      </pc:sldChg>
      <pc:sldChg chg="addSp delSp modSp add mod">
        <pc:chgData name="Luis Urhahn | Elbe1" userId="9ab91964-1851-4ca2-85ee-cdb9e45cce83" providerId="ADAL" clId="{F5BDD138-DD4B-4D30-8ABD-875108DEDF96}" dt="2025-10-20T11:18:19.008" v="1523" actId="20577"/>
        <pc:sldMkLst>
          <pc:docMk/>
          <pc:sldMk cId="3527392249" sldId="276"/>
        </pc:sldMkLst>
        <pc:spChg chg="mod">
          <ac:chgData name="Luis Urhahn | Elbe1" userId="9ab91964-1851-4ca2-85ee-cdb9e45cce83" providerId="ADAL" clId="{F5BDD138-DD4B-4D30-8ABD-875108DEDF96}" dt="2025-10-20T11:18:19.008" v="1523" actId="20577"/>
          <ac:spMkLst>
            <pc:docMk/>
            <pc:sldMk cId="3527392249" sldId="276"/>
            <ac:spMk id="7" creationId="{8851D720-7744-1936-ED7B-717A7D713954}"/>
          </ac:spMkLst>
        </pc:spChg>
        <pc:spChg chg="add mod">
          <ac:chgData name="Luis Urhahn | Elbe1" userId="9ab91964-1851-4ca2-85ee-cdb9e45cce83" providerId="ADAL" clId="{F5BDD138-DD4B-4D30-8ABD-875108DEDF96}" dt="2025-10-17T15:02:10.248" v="726" actId="20577"/>
          <ac:spMkLst>
            <pc:docMk/>
            <pc:sldMk cId="3527392249" sldId="276"/>
            <ac:spMk id="8" creationId="{802876C5-D5B7-EA83-FE0C-90585769018B}"/>
          </ac:spMkLst>
        </pc:spChg>
      </pc:sldChg>
      <pc:sldChg chg="addSp delSp modSp add del mod">
        <pc:chgData name="Luis Urhahn | Elbe1" userId="9ab91964-1851-4ca2-85ee-cdb9e45cce83" providerId="ADAL" clId="{F5BDD138-DD4B-4D30-8ABD-875108DEDF96}" dt="2025-10-20T11:20:03.180" v="1538"/>
        <pc:sldMkLst>
          <pc:docMk/>
          <pc:sldMk cId="2716919532" sldId="277"/>
        </pc:sldMkLst>
        <pc:spChg chg="mod">
          <ac:chgData name="Luis Urhahn | Elbe1" userId="9ab91964-1851-4ca2-85ee-cdb9e45cce83" providerId="ADAL" clId="{F5BDD138-DD4B-4D30-8ABD-875108DEDF96}" dt="2025-10-17T17:48:58.523" v="1405" actId="20577"/>
          <ac:spMkLst>
            <pc:docMk/>
            <pc:sldMk cId="2716919532" sldId="277"/>
            <ac:spMk id="7" creationId="{239775E5-FDC3-9F7E-BDEE-EA33E159297B}"/>
          </ac:spMkLst>
        </pc:spChg>
        <pc:graphicFrameChg chg="add mod modGraphic">
          <ac:chgData name="Luis Urhahn | Elbe1" userId="9ab91964-1851-4ca2-85ee-cdb9e45cce83" providerId="ADAL" clId="{F5BDD138-DD4B-4D30-8ABD-875108DEDF96}" dt="2025-10-17T17:51:58.622" v="1519" actId="13782"/>
          <ac:graphicFrameMkLst>
            <pc:docMk/>
            <pc:sldMk cId="2716919532" sldId="277"/>
            <ac:graphicFrameMk id="2" creationId="{8EC528CF-618B-1373-0048-1FCF465C29B4}"/>
          </ac:graphicFrameMkLst>
        </pc:graphicFrameChg>
      </pc:sldChg>
      <pc:sldChg chg="modSp add del mod">
        <pc:chgData name="Luis Urhahn | Elbe1" userId="9ab91964-1851-4ca2-85ee-cdb9e45cce83" providerId="ADAL" clId="{F5BDD138-DD4B-4D30-8ABD-875108DEDF96}" dt="2025-10-20T11:20:07.789" v="1539" actId="2696"/>
        <pc:sldMkLst>
          <pc:docMk/>
          <pc:sldMk cId="1440437016" sldId="278"/>
        </pc:sldMkLst>
      </pc:sldChg>
      <pc:sldChg chg="modSp mod">
        <pc:chgData name="Luis Urhahn | Elbe1" userId="9ab91964-1851-4ca2-85ee-cdb9e45cce83" providerId="ADAL" clId="{F5BDD138-DD4B-4D30-8ABD-875108DEDF96}" dt="2025-10-20T11:42:10.100" v="1843" actId="5793"/>
        <pc:sldMkLst>
          <pc:docMk/>
          <pc:sldMk cId="1111745936" sldId="280"/>
        </pc:sldMkLst>
        <pc:spChg chg="mod">
          <ac:chgData name="Luis Urhahn | Elbe1" userId="9ab91964-1851-4ca2-85ee-cdb9e45cce83" providerId="ADAL" clId="{F5BDD138-DD4B-4D30-8ABD-875108DEDF96}" dt="2025-10-20T11:42:10.100" v="1843" actId="5793"/>
          <ac:spMkLst>
            <pc:docMk/>
            <pc:sldMk cId="1111745936" sldId="280"/>
            <ac:spMk id="8" creationId="{7CBBF102-ADA4-FCDD-4ADA-85EFB7CB0C91}"/>
          </ac:spMkLst>
        </pc:spChg>
        <pc:graphicFrameChg chg="mod modGraphic">
          <ac:chgData name="Luis Urhahn | Elbe1" userId="9ab91964-1851-4ca2-85ee-cdb9e45cce83" providerId="ADAL" clId="{F5BDD138-DD4B-4D30-8ABD-875108DEDF96}" dt="2025-10-20T11:33:52.741" v="1595" actId="122"/>
          <ac:graphicFrameMkLst>
            <pc:docMk/>
            <pc:sldMk cId="1111745936" sldId="280"/>
            <ac:graphicFrameMk id="9" creationId="{EB639670-D8A0-F782-7851-6248F5362875}"/>
          </ac:graphicFrameMkLst>
        </pc:graphicFrameChg>
      </pc:sldChg>
      <pc:sldChg chg="modSp add mod">
        <pc:chgData name="Luis Urhahn | Elbe1" userId="9ab91964-1851-4ca2-85ee-cdb9e45cce83" providerId="ADAL" clId="{F5BDD138-DD4B-4D30-8ABD-875108DEDF96}" dt="2025-10-20T11:19:17.068" v="1536" actId="12"/>
        <pc:sldMkLst>
          <pc:docMk/>
          <pc:sldMk cId="2512384692" sldId="284"/>
        </pc:sldMkLst>
        <pc:spChg chg="mod">
          <ac:chgData name="Luis Urhahn | Elbe1" userId="9ab91964-1851-4ca2-85ee-cdb9e45cce83" providerId="ADAL" clId="{F5BDD138-DD4B-4D30-8ABD-875108DEDF96}" dt="2025-10-20T11:19:17.068" v="1536" actId="12"/>
          <ac:spMkLst>
            <pc:docMk/>
            <pc:sldMk cId="2512384692" sldId="284"/>
            <ac:spMk id="13" creationId="{D847DFA5-0CA0-3D6E-6A5E-98464DBBD767}"/>
          </ac:spMkLst>
        </pc:spChg>
      </pc:sldChg>
      <pc:sldChg chg="delSp add mod">
        <pc:chgData name="Luis Urhahn | Elbe1" userId="9ab91964-1851-4ca2-85ee-cdb9e45cce83" providerId="ADAL" clId="{F5BDD138-DD4B-4D30-8ABD-875108DEDF96}" dt="2025-10-20T11:33:36.003" v="1592" actId="478"/>
        <pc:sldMkLst>
          <pc:docMk/>
          <pc:sldMk cId="1626400284" sldId="285"/>
        </pc:sldMkLst>
        <pc:spChg chg="del">
          <ac:chgData name="Luis Urhahn | Elbe1" userId="9ab91964-1851-4ca2-85ee-cdb9e45cce83" providerId="ADAL" clId="{F5BDD138-DD4B-4D30-8ABD-875108DEDF96}" dt="2025-10-20T11:33:36.003" v="1592" actId="478"/>
          <ac:spMkLst>
            <pc:docMk/>
            <pc:sldMk cId="1626400284" sldId="285"/>
            <ac:spMk id="10" creationId="{5D0E0D62-17EF-7A1C-F9A8-7EB4BA2E809B}"/>
          </ac:spMkLst>
        </pc:spChg>
      </pc:sldChg>
      <pc:sldChg chg="modSp add mod">
        <pc:chgData name="Luis Urhahn | Elbe1" userId="9ab91964-1851-4ca2-85ee-cdb9e45cce83" providerId="ADAL" clId="{F5BDD138-DD4B-4D30-8ABD-875108DEDF96}" dt="2025-10-20T11:20:38.130" v="1541" actId="20577"/>
        <pc:sldMkLst>
          <pc:docMk/>
          <pc:sldMk cId="2097329396" sldId="286"/>
        </pc:sldMkLst>
        <pc:spChg chg="mod">
          <ac:chgData name="Luis Urhahn | Elbe1" userId="9ab91964-1851-4ca2-85ee-cdb9e45cce83" providerId="ADAL" clId="{F5BDD138-DD4B-4D30-8ABD-875108DEDF96}" dt="2025-10-20T11:20:38.130" v="1541" actId="20577"/>
          <ac:spMkLst>
            <pc:docMk/>
            <pc:sldMk cId="2097329396" sldId="286"/>
            <ac:spMk id="7" creationId="{ED44C317-6884-1A26-9F52-BFCFC7A5DA06}"/>
          </ac:spMkLst>
        </pc:spChg>
      </pc:sldChg>
      <pc:sldChg chg="addSp delSp modSp add mod">
        <pc:chgData name="Luis Urhahn | Elbe1" userId="9ab91964-1851-4ca2-85ee-cdb9e45cce83" providerId="ADAL" clId="{F5BDD138-DD4B-4D30-8ABD-875108DEDF96}" dt="2025-10-20T11:33:17.291" v="1591" actId="478"/>
        <pc:sldMkLst>
          <pc:docMk/>
          <pc:sldMk cId="2797068639" sldId="287"/>
        </pc:sldMkLst>
        <pc:spChg chg="mod">
          <ac:chgData name="Luis Urhahn | Elbe1" userId="9ab91964-1851-4ca2-85ee-cdb9e45cce83" providerId="ADAL" clId="{F5BDD138-DD4B-4D30-8ABD-875108DEDF96}" dt="2025-10-20T11:20:46.874" v="1543" actId="20577"/>
          <ac:spMkLst>
            <pc:docMk/>
            <pc:sldMk cId="2797068639" sldId="287"/>
            <ac:spMk id="7" creationId="{1CECBD65-3861-3A6E-649B-F3B80434357A}"/>
          </ac:spMkLst>
        </pc:spChg>
        <pc:spChg chg="add del">
          <ac:chgData name="Luis Urhahn | Elbe1" userId="9ab91964-1851-4ca2-85ee-cdb9e45cce83" providerId="ADAL" clId="{F5BDD138-DD4B-4D30-8ABD-875108DEDF96}" dt="2025-10-20T11:33:16.304" v="1590" actId="22"/>
          <ac:spMkLst>
            <pc:docMk/>
            <pc:sldMk cId="2797068639" sldId="287"/>
            <ac:spMk id="10" creationId="{113E0E88-259C-8430-39CC-21840F6BE071}"/>
          </ac:spMkLst>
        </pc:spChg>
        <pc:graphicFrameChg chg="add del">
          <ac:chgData name="Luis Urhahn | Elbe1" userId="9ab91964-1851-4ca2-85ee-cdb9e45cce83" providerId="ADAL" clId="{F5BDD138-DD4B-4D30-8ABD-875108DEDF96}" dt="2025-10-20T11:33:17.291" v="1591" actId="478"/>
          <ac:graphicFrameMkLst>
            <pc:docMk/>
            <pc:sldMk cId="2797068639" sldId="287"/>
            <ac:graphicFrameMk id="12" creationId="{ECC12A54-6794-B772-CA2B-86465B849BED}"/>
          </ac:graphicFrameMkLst>
        </pc:graphicFrameChg>
        <pc:picChg chg="add del">
          <ac:chgData name="Luis Urhahn | Elbe1" userId="9ab91964-1851-4ca2-85ee-cdb9e45cce83" providerId="ADAL" clId="{F5BDD138-DD4B-4D30-8ABD-875108DEDF96}" dt="2025-10-20T11:33:05.563" v="1586" actId="22"/>
          <ac:picMkLst>
            <pc:docMk/>
            <pc:sldMk cId="2797068639" sldId="287"/>
            <ac:picMk id="8" creationId="{76E62E37-B86B-81E4-C7DE-CB8766AA9A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earenergy365-my.sharepoint.com/personal/l_urhahn_elbeone_com1/Documents/1.%20Master%20Wind%20Energy%20Engineering%20(Uni)/3.%20Semester/Optimus%20Project%20Syria/Team_Project_Development/Site%20Analysis/Qattinah%20Site/Weibull-Distribution_Qattinah.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100" dirty="0"/>
              <a:t>[Shape Parameter k = 1.70</a:t>
            </a:r>
            <a:r>
              <a:rPr lang="en-GB" sz="1100" baseline="0" dirty="0"/>
              <a:t>, Scale Parameter A = 10.04 m/s</a:t>
            </a:r>
            <a:r>
              <a:rPr lang="en-GB" sz="1100" dirty="0"/>
              <a:t>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'[Weibull-Distribution_Qattinah.xlsx]Wind Distribution'!$D$1</c:f>
              <c:strCache>
                <c:ptCount val="1"/>
                <c:pt idx="0">
                  <c:v>Cumulative Distribution Function F(v)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c:spPr>
          <c:invertIfNegative val="0"/>
          <c:val>
            <c:numRef>
              <c:f>'[Weibull-Distribution_Qattinah.xlsx]Wind Distribution'!$D$2:$D$32</c:f>
              <c:numCache>
                <c:formatCode>0.00000</c:formatCode>
                <c:ptCount val="31"/>
                <c:pt idx="0">
                  <c:v>2.6445966514459665E-3</c:v>
                </c:pt>
                <c:pt idx="1">
                  <c:v>3.0821917808219176E-2</c:v>
                </c:pt>
                <c:pt idx="2">
                  <c:v>6.1491628614916284E-2</c:v>
                </c:pt>
                <c:pt idx="3">
                  <c:v>8.3219178082191786E-2</c:v>
                </c:pt>
                <c:pt idx="4">
                  <c:v>8.6834094368340942E-2</c:v>
                </c:pt>
                <c:pt idx="5">
                  <c:v>7.7663622526636222E-2</c:v>
                </c:pt>
                <c:pt idx="6">
                  <c:v>7.0053272450532722E-2</c:v>
                </c:pt>
                <c:pt idx="7">
                  <c:v>6.1948249619482497E-2</c:v>
                </c:pt>
                <c:pt idx="8">
                  <c:v>5.5802891933028918E-2</c:v>
                </c:pt>
                <c:pt idx="9">
                  <c:v>5.2397260273972603E-2</c:v>
                </c:pt>
                <c:pt idx="10">
                  <c:v>5.0399543378995437E-2</c:v>
                </c:pt>
                <c:pt idx="11">
                  <c:v>4.800228310502283E-2</c:v>
                </c:pt>
                <c:pt idx="12">
                  <c:v>4.7964231354642312E-2</c:v>
                </c:pt>
                <c:pt idx="13">
                  <c:v>4.4901065449010652E-2</c:v>
                </c:pt>
                <c:pt idx="14">
                  <c:v>4.1305175038051749E-2</c:v>
                </c:pt>
                <c:pt idx="15">
                  <c:v>3.801369863013699E-2</c:v>
                </c:pt>
                <c:pt idx="16">
                  <c:v>3.2857686453576868E-2</c:v>
                </c:pt>
                <c:pt idx="17">
                  <c:v>2.7796803652968036E-2</c:v>
                </c:pt>
                <c:pt idx="18">
                  <c:v>2.4296042617960426E-2</c:v>
                </c:pt>
                <c:pt idx="19">
                  <c:v>2.0243531202435314E-2</c:v>
                </c:pt>
                <c:pt idx="20">
                  <c:v>1.5772450532724504E-2</c:v>
                </c:pt>
                <c:pt idx="21">
                  <c:v>9.1324200913242004E-3</c:v>
                </c:pt>
                <c:pt idx="22">
                  <c:v>6.8873668188736683E-3</c:v>
                </c:pt>
                <c:pt idx="23">
                  <c:v>4.7564687975646877E-3</c:v>
                </c:pt>
                <c:pt idx="24">
                  <c:v>2.5114155251141552E-3</c:v>
                </c:pt>
                <c:pt idx="25">
                  <c:v>1.1986301369863014E-3</c:v>
                </c:pt>
                <c:pt idx="26">
                  <c:v>6.278538812785388E-4</c:v>
                </c:pt>
                <c:pt idx="27">
                  <c:v>3.6149162861491628E-4</c:v>
                </c:pt>
                <c:pt idx="28">
                  <c:v>9.5129375951293754E-5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C6-4D65-89F1-3F741D51B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427896848"/>
        <c:axId val="427897208"/>
      </c:barChart>
      <c:lineChart>
        <c:grouping val="standard"/>
        <c:varyColors val="0"/>
        <c:ser>
          <c:idx val="2"/>
          <c:order val="2"/>
          <c:tx>
            <c:strRef>
              <c:f>'[Weibull-Distribution_Qattinah.xlsx]Wind Distribution'!$E$1</c:f>
              <c:strCache>
                <c:ptCount val="1"/>
                <c:pt idx="0">
                  <c:v>Probability Density Function f(v)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'[Weibull-Distribution_Qattinah.xlsx]Wind Distribution'!$E$2:$E$32</c:f>
              <c:numCache>
                <c:formatCode>General</c:formatCode>
                <c:ptCount val="31"/>
                <c:pt idx="0">
                  <c:v>2.0501942270440169E-2</c:v>
                </c:pt>
                <c:pt idx="1">
                  <c:v>4.2892556229457125E-2</c:v>
                </c:pt>
                <c:pt idx="2">
                  <c:v>5.8143562036246627E-2</c:v>
                </c:pt>
                <c:pt idx="3">
                  <c:v>6.8488760377218627E-2</c:v>
                </c:pt>
                <c:pt idx="4">
                  <c:v>7.4765534598343522E-2</c:v>
                </c:pt>
                <c:pt idx="5">
                  <c:v>7.758717166225082E-2</c:v>
                </c:pt>
                <c:pt idx="6">
                  <c:v>7.7528347381541074E-2</c:v>
                </c:pt>
                <c:pt idx="7">
                  <c:v>7.5155581130213672E-2</c:v>
                </c:pt>
                <c:pt idx="8">
                  <c:v>7.101863401808349E-2</c:v>
                </c:pt>
                <c:pt idx="9">
                  <c:v>6.5632650614768542E-2</c:v>
                </c:pt>
                <c:pt idx="10">
                  <c:v>5.9461165279828899E-2</c:v>
                </c:pt>
                <c:pt idx="11">
                  <c:v>5.290369968937747E-2</c:v>
                </c:pt>
                <c:pt idx="12">
                  <c:v>4.6289011391034099E-2</c:v>
                </c:pt>
                <c:pt idx="13">
                  <c:v>3.9873757849039897E-2</c:v>
                </c:pt>
                <c:pt idx="14">
                  <c:v>3.3845691356787902E-2</c:v>
                </c:pt>
                <c:pt idx="15">
                  <c:v>2.8330220413336937E-2</c:v>
                </c:pt>
                <c:pt idx="16">
                  <c:v>2.3399126458034512E-2</c:v>
                </c:pt>
                <c:pt idx="17">
                  <c:v>1.9080325822449309E-2</c:v>
                </c:pt>
                <c:pt idx="18">
                  <c:v>1.5367753199377282E-2</c:v>
                </c:pt>
                <c:pt idx="19">
                  <c:v>1.2230667525052297E-2</c:v>
                </c:pt>
                <c:pt idx="20">
                  <c:v>9.6219089101794719E-3</c:v>
                </c:pt>
                <c:pt idx="21">
                  <c:v>7.4848421874794411E-3</c:v>
                </c:pt>
                <c:pt idx="22">
                  <c:v>5.7588945572909084E-3</c:v>
                </c:pt>
                <c:pt idx="23">
                  <c:v>4.3837255550350125E-3</c:v>
                </c:pt>
                <c:pt idx="24">
                  <c:v>3.3021571114367964E-3</c:v>
                </c:pt>
                <c:pt idx="25">
                  <c:v>2.4620439814990193E-3</c:v>
                </c:pt>
                <c:pt idx="26">
                  <c:v>1.8172868340446504E-3</c:v>
                </c:pt>
                <c:pt idx="27">
                  <c:v>1.3281893077847771E-3</c:v>
                </c:pt>
                <c:pt idx="28">
                  <c:v>9.6134368614303716E-4</c:v>
                </c:pt>
                <c:pt idx="29">
                  <c:v>6.892039894342382E-4</c:v>
                </c:pt>
                <c:pt idx="30">
                  <c:v>4.8947545223898201E-4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C6-4D65-89F1-3F741D51B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896848"/>
        <c:axId val="427897208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1474192"/>
        <c:axId val="4214749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'[Weibull-Distribution_Qattinah.xlsx]Wind Distribution'!$B$1</c15:sqref>
                        </c15:formulaRef>
                      </c:ext>
                    </c:extLst>
                    <c:strCache>
                      <c:ptCount val="1"/>
                      <c:pt idx="0">
                        <c:v>Windbins 
[m/s]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'[Weibull-Distribution_Qattinah.xlsx]Wind Distribution'!$B$2:$B$32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0.5</c:v>
                      </c:pt>
                      <c:pt idx="1">
                        <c:v>1.5</c:v>
                      </c:pt>
                      <c:pt idx="2">
                        <c:v>2.5</c:v>
                      </c:pt>
                      <c:pt idx="3">
                        <c:v>3.5</c:v>
                      </c:pt>
                      <c:pt idx="4">
                        <c:v>4.5</c:v>
                      </c:pt>
                      <c:pt idx="5">
                        <c:v>5.5</c:v>
                      </c:pt>
                      <c:pt idx="6">
                        <c:v>6.5</c:v>
                      </c:pt>
                      <c:pt idx="7">
                        <c:v>7.5</c:v>
                      </c:pt>
                      <c:pt idx="8">
                        <c:v>8.5</c:v>
                      </c:pt>
                      <c:pt idx="9">
                        <c:v>9.5</c:v>
                      </c:pt>
                      <c:pt idx="10">
                        <c:v>10.5</c:v>
                      </c:pt>
                      <c:pt idx="11">
                        <c:v>11.5</c:v>
                      </c:pt>
                      <c:pt idx="12">
                        <c:v>12.5</c:v>
                      </c:pt>
                      <c:pt idx="13">
                        <c:v>13.5</c:v>
                      </c:pt>
                      <c:pt idx="14">
                        <c:v>14.5</c:v>
                      </c:pt>
                      <c:pt idx="15">
                        <c:v>15.5</c:v>
                      </c:pt>
                      <c:pt idx="16">
                        <c:v>16.5</c:v>
                      </c:pt>
                      <c:pt idx="17">
                        <c:v>17.5</c:v>
                      </c:pt>
                      <c:pt idx="18">
                        <c:v>18.5</c:v>
                      </c:pt>
                      <c:pt idx="19">
                        <c:v>19.5</c:v>
                      </c:pt>
                      <c:pt idx="20">
                        <c:v>20.5</c:v>
                      </c:pt>
                      <c:pt idx="21">
                        <c:v>21.5</c:v>
                      </c:pt>
                      <c:pt idx="22">
                        <c:v>22.5</c:v>
                      </c:pt>
                      <c:pt idx="23">
                        <c:v>23.5</c:v>
                      </c:pt>
                      <c:pt idx="24">
                        <c:v>24.5</c:v>
                      </c:pt>
                      <c:pt idx="25">
                        <c:v>25.5</c:v>
                      </c:pt>
                      <c:pt idx="26">
                        <c:v>26.5</c:v>
                      </c:pt>
                      <c:pt idx="27">
                        <c:v>27.5</c:v>
                      </c:pt>
                      <c:pt idx="28">
                        <c:v>28.5</c:v>
                      </c:pt>
                      <c:pt idx="29">
                        <c:v>29.5</c:v>
                      </c:pt>
                      <c:pt idx="30">
                        <c:v>30.5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3C6-4D65-89F1-3F741D51B5F4}"/>
                  </c:ext>
                </c:extLst>
              </c15:ser>
            </c15:filteredLineSeries>
          </c:ext>
        </c:extLst>
      </c:lineChart>
      <c:catAx>
        <c:axId val="427896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Windbins [m/s]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7208"/>
        <c:crosses val="autoZero"/>
        <c:auto val="1"/>
        <c:lblAlgn val="ctr"/>
        <c:lblOffset val="100"/>
        <c:noMultiLvlLbl val="0"/>
      </c:catAx>
      <c:valAx>
        <c:axId val="42789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Relative Frequency (per 1 m/s class)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7896848"/>
        <c:crosses val="autoZero"/>
        <c:crossBetween val="between"/>
      </c:valAx>
      <c:valAx>
        <c:axId val="42147491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421474192"/>
        <c:crosses val="max"/>
        <c:crossBetween val="between"/>
      </c:valAx>
      <c:catAx>
        <c:axId val="421474192"/>
        <c:scaling>
          <c:orientation val="minMax"/>
        </c:scaling>
        <c:delete val="1"/>
        <c:axPos val="b"/>
        <c:majorTickMark val="out"/>
        <c:minorTickMark val="none"/>
        <c:tickLblPos val="nextTo"/>
        <c:crossAx val="421474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DE707-F4E4-475E-969E-0F282D0C04B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FBBD87-AA03-4846-814C-052C9C0B80EA}">
      <dgm:prSet phldrT="[Text]" phldr="0" custT="1"/>
      <dgm:spPr/>
      <dgm:t>
        <a:bodyPr/>
        <a:lstStyle/>
        <a:p>
          <a:pPr>
            <a:buNone/>
          </a:pPr>
          <a:r>
            <a:rPr lang="en-GB" sz="1400" dirty="0"/>
            <a:t>1. Legal framework</a:t>
          </a:r>
        </a:p>
      </dgm:t>
    </dgm:pt>
    <dgm:pt modelId="{4AB9ACDB-35EB-44A2-B4E5-CA74A3DF0E13}" type="parTrans" cxnId="{6174392D-01CC-4278-8E74-86F3D7C3E133}">
      <dgm:prSet/>
      <dgm:spPr/>
      <dgm:t>
        <a:bodyPr/>
        <a:lstStyle/>
        <a:p>
          <a:endParaRPr lang="en-GB"/>
        </a:p>
      </dgm:t>
    </dgm:pt>
    <dgm:pt modelId="{1DD22A56-5E92-451A-B0EC-C1C73BB89A63}" type="sibTrans" cxnId="{6174392D-01CC-4278-8E74-86F3D7C3E133}">
      <dgm:prSet/>
      <dgm:spPr/>
      <dgm:t>
        <a:bodyPr/>
        <a:lstStyle/>
        <a:p>
          <a:endParaRPr lang="en-GB"/>
        </a:p>
      </dgm:t>
    </dgm:pt>
    <dgm:pt modelId="{9B2685F4-6B1C-4250-9361-A45588203FBD}">
      <dgm:prSet phldrT="[Text]" phldr="0" custT="1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GB" sz="1000" dirty="0">
              <a:sym typeface="Wingdings" panose="05000000000000000000" pitchFamily="2" charset="2"/>
            </a:rPr>
            <a:t> </a:t>
          </a:r>
          <a:r>
            <a:rPr lang="en-GB" sz="1000" dirty="0"/>
            <a:t>Researching in detail on the regulation and guidelines in Syria</a:t>
          </a:r>
        </a:p>
      </dgm:t>
    </dgm:pt>
    <dgm:pt modelId="{2ADDA5AD-DAE6-4B26-9899-C2B963983247}" type="parTrans" cxnId="{5915421F-A34C-49B9-83D9-A2F68AFD4A6A}">
      <dgm:prSet/>
      <dgm:spPr/>
      <dgm:t>
        <a:bodyPr/>
        <a:lstStyle/>
        <a:p>
          <a:endParaRPr lang="en-GB"/>
        </a:p>
      </dgm:t>
    </dgm:pt>
    <dgm:pt modelId="{DE44AAFC-43CE-4240-929F-FBCCEA80A713}" type="sibTrans" cxnId="{5915421F-A34C-49B9-83D9-A2F68AFD4A6A}">
      <dgm:prSet/>
      <dgm:spPr/>
      <dgm:t>
        <a:bodyPr/>
        <a:lstStyle/>
        <a:p>
          <a:endParaRPr lang="en-GB"/>
        </a:p>
      </dgm:t>
    </dgm:pt>
    <dgm:pt modelId="{11884451-17EC-4D1B-B503-A8C0C98662A2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2. QGIS Analysis</a:t>
          </a:r>
        </a:p>
      </dgm:t>
    </dgm:pt>
    <dgm:pt modelId="{C1C30458-CBBD-4E66-87BC-D9377C63D557}" type="parTrans" cxnId="{6C09C04B-DEF1-4B34-862F-91469E552BCA}">
      <dgm:prSet/>
      <dgm:spPr/>
      <dgm:t>
        <a:bodyPr/>
        <a:lstStyle/>
        <a:p>
          <a:endParaRPr lang="en-GB"/>
        </a:p>
      </dgm:t>
    </dgm:pt>
    <dgm:pt modelId="{F0324401-AC27-43F7-AB82-67E42E102192}" type="sibTrans" cxnId="{6C09C04B-DEF1-4B34-862F-91469E552BCA}">
      <dgm:prSet/>
      <dgm:spPr/>
      <dgm:t>
        <a:bodyPr/>
        <a:lstStyle/>
        <a:p>
          <a:endParaRPr lang="en-GB"/>
        </a:p>
      </dgm:t>
    </dgm:pt>
    <dgm:pt modelId="{57C30B61-9B87-4548-9524-1B7255CCCE49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3. Environmental Impact Assessment (EIA)</a:t>
          </a:r>
        </a:p>
      </dgm:t>
    </dgm:pt>
    <dgm:pt modelId="{CA0EDE49-F387-4A47-BA5F-E9B72CBD601F}" type="parTrans" cxnId="{48C9F471-296A-4B77-8B21-71EF8490819D}">
      <dgm:prSet/>
      <dgm:spPr/>
      <dgm:t>
        <a:bodyPr/>
        <a:lstStyle/>
        <a:p>
          <a:endParaRPr lang="en-GB"/>
        </a:p>
      </dgm:t>
    </dgm:pt>
    <dgm:pt modelId="{AE1C1727-D8B2-4F6B-A050-5A948DF99EF9}" type="sibTrans" cxnId="{48C9F471-296A-4B77-8B21-71EF8490819D}">
      <dgm:prSet/>
      <dgm:spPr/>
      <dgm:t>
        <a:bodyPr/>
        <a:lstStyle/>
        <a:p>
          <a:endParaRPr lang="en-GB"/>
        </a:p>
      </dgm:t>
    </dgm:pt>
    <dgm:pt modelId="{3C975EA4-1A60-4946-84B7-77C40D916216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4. Land Leasing Agreements</a:t>
          </a:r>
        </a:p>
      </dgm:t>
    </dgm:pt>
    <dgm:pt modelId="{9ECE7602-82E3-45D2-9848-F090B9E81904}" type="parTrans" cxnId="{760976B9-242C-4A85-99A3-8EB137DCE3D0}">
      <dgm:prSet/>
      <dgm:spPr/>
      <dgm:t>
        <a:bodyPr/>
        <a:lstStyle/>
        <a:p>
          <a:endParaRPr lang="en-GB"/>
        </a:p>
      </dgm:t>
    </dgm:pt>
    <dgm:pt modelId="{08BE0A83-7674-4154-9D9E-603287ACDCFC}" type="sibTrans" cxnId="{760976B9-242C-4A85-99A3-8EB137DCE3D0}">
      <dgm:prSet/>
      <dgm:spPr/>
      <dgm:t>
        <a:bodyPr/>
        <a:lstStyle/>
        <a:p>
          <a:endParaRPr lang="en-GB"/>
        </a:p>
      </dgm:t>
    </dgm:pt>
    <dgm:pt modelId="{986C78A7-43F9-439D-88F5-EAA88BA23238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5. Transportation Study</a:t>
          </a:r>
        </a:p>
      </dgm:t>
    </dgm:pt>
    <dgm:pt modelId="{05775A77-B356-4D56-AB76-475A7F859F60}" type="parTrans" cxnId="{0B02A8BA-DD66-4BF8-973E-26C90C63C2D6}">
      <dgm:prSet/>
      <dgm:spPr/>
      <dgm:t>
        <a:bodyPr/>
        <a:lstStyle/>
        <a:p>
          <a:endParaRPr lang="en-GB"/>
        </a:p>
      </dgm:t>
    </dgm:pt>
    <dgm:pt modelId="{A402041E-A890-4840-9876-7E2A0C556DC7}" type="sibTrans" cxnId="{0B02A8BA-DD66-4BF8-973E-26C90C63C2D6}">
      <dgm:prSet/>
      <dgm:spPr/>
      <dgm:t>
        <a:bodyPr/>
        <a:lstStyle/>
        <a:p>
          <a:endParaRPr lang="en-GB"/>
        </a:p>
      </dgm:t>
    </dgm:pt>
    <dgm:pt modelId="{2574537D-DF2F-4DC5-963D-3BC9F3455188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White mapping our location</a:t>
          </a:r>
        </a:p>
      </dgm:t>
    </dgm:pt>
    <dgm:pt modelId="{96826BF7-76CA-453C-A509-7907587C740B}" type="parTrans" cxnId="{BC93C7EE-BD15-4B7B-8CD1-C61FB9A2E1C7}">
      <dgm:prSet/>
      <dgm:spPr/>
      <dgm:t>
        <a:bodyPr/>
        <a:lstStyle/>
        <a:p>
          <a:endParaRPr lang="en-GB"/>
        </a:p>
      </dgm:t>
    </dgm:pt>
    <dgm:pt modelId="{B3EC9A5B-FD26-4A13-89C5-0C156276281A}" type="sibTrans" cxnId="{BC93C7EE-BD15-4B7B-8CD1-C61FB9A2E1C7}">
      <dgm:prSet/>
      <dgm:spPr/>
      <dgm:t>
        <a:bodyPr/>
        <a:lstStyle/>
        <a:p>
          <a:endParaRPr lang="en-GB"/>
        </a:p>
      </dgm:t>
    </dgm:pt>
    <dgm:pt modelId="{1561D1CE-3A7F-472D-9874-B20F98EFE794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Analysing the environment in detail</a:t>
          </a:r>
        </a:p>
      </dgm:t>
    </dgm:pt>
    <dgm:pt modelId="{76A38342-04D5-4CA5-89C1-90498A747C92}" type="parTrans" cxnId="{F75AD95B-6732-41C4-ACAC-8BB855B6E0E3}">
      <dgm:prSet/>
      <dgm:spPr/>
      <dgm:t>
        <a:bodyPr/>
        <a:lstStyle/>
        <a:p>
          <a:endParaRPr lang="en-GB"/>
        </a:p>
      </dgm:t>
    </dgm:pt>
    <dgm:pt modelId="{3C5E924E-42DF-46CE-848E-53106F689F30}" type="sibTrans" cxnId="{F75AD95B-6732-41C4-ACAC-8BB855B6E0E3}">
      <dgm:prSet/>
      <dgm:spPr/>
      <dgm:t>
        <a:bodyPr/>
        <a:lstStyle/>
        <a:p>
          <a:endParaRPr lang="en-GB"/>
        </a:p>
      </dgm:t>
    </dgm:pt>
    <dgm:pt modelId="{93EE91C0-C3B4-4164-B0A8-BC48B2E48D83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Analysing (assuming) the land rights for the site</a:t>
          </a:r>
        </a:p>
      </dgm:t>
    </dgm:pt>
    <dgm:pt modelId="{60F9D2C7-27A3-490D-B16A-FC9FD90A9883}" type="parTrans" cxnId="{CABB88FA-6858-43B8-975E-3412E2452E35}">
      <dgm:prSet/>
      <dgm:spPr/>
      <dgm:t>
        <a:bodyPr/>
        <a:lstStyle/>
        <a:p>
          <a:endParaRPr lang="en-GB"/>
        </a:p>
      </dgm:t>
    </dgm:pt>
    <dgm:pt modelId="{A4374E62-BC80-436C-916D-1B7B6183552A}" type="sibTrans" cxnId="{CABB88FA-6858-43B8-975E-3412E2452E35}">
      <dgm:prSet/>
      <dgm:spPr/>
      <dgm:t>
        <a:bodyPr/>
        <a:lstStyle/>
        <a:p>
          <a:endParaRPr lang="en-GB"/>
        </a:p>
      </dgm:t>
    </dgm:pt>
    <dgm:pt modelId="{68B0143F-B47E-4D95-9AD3-25A690F36BB8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Considering all the hurdles (Port, bridges, tight corners, road condition)</a:t>
          </a:r>
        </a:p>
      </dgm:t>
    </dgm:pt>
    <dgm:pt modelId="{7FE8E41D-F856-41D3-BCC1-E2E054C51F98}" type="parTrans" cxnId="{B37A5328-9D18-4AA6-8083-0DF751F6E772}">
      <dgm:prSet/>
      <dgm:spPr/>
      <dgm:t>
        <a:bodyPr/>
        <a:lstStyle/>
        <a:p>
          <a:endParaRPr lang="en-GB"/>
        </a:p>
      </dgm:t>
    </dgm:pt>
    <dgm:pt modelId="{E0E9EA0F-F36B-47EC-9AF1-BAFF3A256B74}" type="sibTrans" cxnId="{B37A5328-9D18-4AA6-8083-0DF751F6E772}">
      <dgm:prSet/>
      <dgm:spPr/>
      <dgm:t>
        <a:bodyPr/>
        <a:lstStyle/>
        <a:p>
          <a:endParaRPr lang="en-GB"/>
        </a:p>
      </dgm:t>
    </dgm:pt>
    <dgm:pt modelId="{0BECBB50-EDD7-4A8D-A26D-E1B18574AD5C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7. Conflict of Interests</a:t>
          </a:r>
        </a:p>
      </dgm:t>
    </dgm:pt>
    <dgm:pt modelId="{579600E1-1805-4F37-BAF7-17CBDDA8327B}" type="parTrans" cxnId="{22161DF9-1338-48CD-80D5-D9763BE50D8B}">
      <dgm:prSet/>
      <dgm:spPr/>
      <dgm:t>
        <a:bodyPr/>
        <a:lstStyle/>
        <a:p>
          <a:endParaRPr lang="en-GB"/>
        </a:p>
      </dgm:t>
    </dgm:pt>
    <dgm:pt modelId="{66B0FB72-292A-4E0F-9C12-CE0E153303DA}" type="sibTrans" cxnId="{22161DF9-1338-48CD-80D5-D9763BE50D8B}">
      <dgm:prSet/>
      <dgm:spPr/>
      <dgm:t>
        <a:bodyPr/>
        <a:lstStyle/>
        <a:p>
          <a:endParaRPr lang="en-GB"/>
        </a:p>
      </dgm:t>
    </dgm:pt>
    <dgm:pt modelId="{D64E099D-B450-4951-B5B3-353A44137894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Developing a Acceptance Strategy</a:t>
          </a:r>
        </a:p>
      </dgm:t>
    </dgm:pt>
    <dgm:pt modelId="{40B0614F-9F96-41DC-934B-3EC68D3885E7}" type="parTrans" cxnId="{E08EE901-8D36-46D0-B1C8-340CA7FB6C4D}">
      <dgm:prSet/>
      <dgm:spPr/>
      <dgm:t>
        <a:bodyPr/>
        <a:lstStyle/>
        <a:p>
          <a:endParaRPr lang="en-GB"/>
        </a:p>
      </dgm:t>
    </dgm:pt>
    <dgm:pt modelId="{AA534248-AE5D-4A56-B823-F90AD3F329B9}" type="sibTrans" cxnId="{E08EE901-8D36-46D0-B1C8-340CA7FB6C4D}">
      <dgm:prSet/>
      <dgm:spPr/>
      <dgm:t>
        <a:bodyPr/>
        <a:lstStyle/>
        <a:p>
          <a:endParaRPr lang="en-GB"/>
        </a:p>
      </dgm:t>
    </dgm:pt>
    <dgm:pt modelId="{7ECF0FAB-59B2-4C38-8348-22F3226AB0A2}">
      <dgm:prSet phldrT="[Text]" phldr="0" custT="1"/>
      <dgm:spPr/>
      <dgm:t>
        <a:bodyPr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6. Grid Connection Plan</a:t>
          </a:r>
        </a:p>
      </dgm:t>
    </dgm:pt>
    <dgm:pt modelId="{F9A1A6C5-A70B-42C0-9375-E557CE68A9D1}" type="parTrans" cxnId="{9885433D-9677-4D5B-A520-CC7EA68793C8}">
      <dgm:prSet/>
      <dgm:spPr/>
      <dgm:t>
        <a:bodyPr/>
        <a:lstStyle/>
        <a:p>
          <a:endParaRPr lang="en-GB"/>
        </a:p>
      </dgm:t>
    </dgm:pt>
    <dgm:pt modelId="{B8373D77-5355-4EBA-A31B-5B94BAD782C0}" type="sibTrans" cxnId="{9885433D-9677-4D5B-A520-CC7EA68793C8}">
      <dgm:prSet/>
      <dgm:spPr/>
      <dgm:t>
        <a:bodyPr/>
        <a:lstStyle/>
        <a:p>
          <a:endParaRPr lang="en-GB"/>
        </a:p>
      </dgm:t>
    </dgm:pt>
    <dgm:pt modelId="{18018A1B-327B-4CDB-AFDC-950CE3940BE5}">
      <dgm:prSet phldrT="[Text]" phldr="0" custT="1"/>
      <dgm:spPr/>
      <dgm:t>
        <a:bodyPr/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Developing a plan for the cable route</a:t>
          </a:r>
        </a:p>
      </dgm:t>
    </dgm:pt>
    <dgm:pt modelId="{D7E855D5-EF2D-4412-8165-7F74D2BBA83F}" type="parTrans" cxnId="{0CA1C7B2-4002-4913-9329-143F3222E8ED}">
      <dgm:prSet/>
      <dgm:spPr/>
      <dgm:t>
        <a:bodyPr/>
        <a:lstStyle/>
        <a:p>
          <a:endParaRPr lang="en-GB"/>
        </a:p>
      </dgm:t>
    </dgm:pt>
    <dgm:pt modelId="{41B35122-BE51-4800-BE26-825CBE5A1AD6}" type="sibTrans" cxnId="{0CA1C7B2-4002-4913-9329-143F3222E8ED}">
      <dgm:prSet/>
      <dgm:spPr/>
      <dgm:t>
        <a:bodyPr/>
        <a:lstStyle/>
        <a:p>
          <a:endParaRPr lang="en-GB"/>
        </a:p>
      </dgm:t>
    </dgm:pt>
    <dgm:pt modelId="{E03C802E-A736-46C7-8386-8FCF8F808A66}" type="pres">
      <dgm:prSet presAssocID="{B5FDE707-F4E4-475E-969E-0F282D0C04BB}" presName="Name0" presStyleCnt="0">
        <dgm:presLayoutVars>
          <dgm:dir/>
          <dgm:resizeHandles val="exact"/>
        </dgm:presLayoutVars>
      </dgm:prSet>
      <dgm:spPr/>
    </dgm:pt>
    <dgm:pt modelId="{DF565EC9-58CF-4EDF-809F-72EFA5C62F83}" type="pres">
      <dgm:prSet presAssocID="{B5FDE707-F4E4-475E-969E-0F282D0C04BB}" presName="arrow" presStyleLbl="bgShp" presStyleIdx="0" presStyleCnt="1"/>
      <dgm:spPr/>
    </dgm:pt>
    <dgm:pt modelId="{3F735223-1250-4675-83D2-4C4AA98845FF}" type="pres">
      <dgm:prSet presAssocID="{B5FDE707-F4E4-475E-969E-0F282D0C04BB}" presName="points" presStyleCnt="0"/>
      <dgm:spPr/>
    </dgm:pt>
    <dgm:pt modelId="{91286357-F99A-44A5-995F-57C11739EB46}" type="pres">
      <dgm:prSet presAssocID="{6DFBBD87-AA03-4846-814C-052C9C0B80EA}" presName="compositeA" presStyleCnt="0"/>
      <dgm:spPr/>
    </dgm:pt>
    <dgm:pt modelId="{7E9D10BC-FAA8-42C2-ACF4-FF11A0A73B10}" type="pres">
      <dgm:prSet presAssocID="{6DFBBD87-AA03-4846-814C-052C9C0B80EA}" presName="textA" presStyleLbl="revTx" presStyleIdx="0" presStyleCnt="7" custScaleX="109975" custLinFactNeighborX="5708" custLinFactNeighborY="931">
        <dgm:presLayoutVars>
          <dgm:bulletEnabled val="1"/>
        </dgm:presLayoutVars>
      </dgm:prSet>
      <dgm:spPr/>
    </dgm:pt>
    <dgm:pt modelId="{FC2F43D0-E8D1-4063-A20E-DFC72DAED16D}" type="pres">
      <dgm:prSet presAssocID="{6DFBBD87-AA03-4846-814C-052C9C0B80EA}" presName="circleA" presStyleLbl="node1" presStyleIdx="0" presStyleCnt="7"/>
      <dgm:spPr/>
    </dgm:pt>
    <dgm:pt modelId="{4C7D0AA5-B1A0-4C24-B80D-96046F66E588}" type="pres">
      <dgm:prSet presAssocID="{6DFBBD87-AA03-4846-814C-052C9C0B80EA}" presName="spaceA" presStyleCnt="0"/>
      <dgm:spPr/>
    </dgm:pt>
    <dgm:pt modelId="{82E6C581-DEEA-4426-9D40-175884459142}" type="pres">
      <dgm:prSet presAssocID="{1DD22A56-5E92-451A-B0EC-C1C73BB89A63}" presName="space" presStyleCnt="0"/>
      <dgm:spPr/>
    </dgm:pt>
    <dgm:pt modelId="{4A0165EC-CD76-4113-BA39-94E7B1F90417}" type="pres">
      <dgm:prSet presAssocID="{11884451-17EC-4D1B-B503-A8C0C98662A2}" presName="compositeB" presStyleCnt="0"/>
      <dgm:spPr/>
    </dgm:pt>
    <dgm:pt modelId="{EAE9FD9B-DD20-486A-8F31-73B34909A2E7}" type="pres">
      <dgm:prSet presAssocID="{11884451-17EC-4D1B-B503-A8C0C98662A2}" presName="textB" presStyleLbl="revTx" presStyleIdx="1" presStyleCnt="7" custScaleX="72739" custLinFactNeighborX="5708" custLinFactNeighborY="931">
        <dgm:presLayoutVars>
          <dgm:bulletEnabled val="1"/>
        </dgm:presLayoutVars>
      </dgm:prSet>
      <dgm:spPr/>
    </dgm:pt>
    <dgm:pt modelId="{B1391DD0-B5E7-4A7B-BDBC-E3D5987C800A}" type="pres">
      <dgm:prSet presAssocID="{11884451-17EC-4D1B-B503-A8C0C98662A2}" presName="circleB" presStyleLbl="node1" presStyleIdx="1" presStyleCnt="7"/>
      <dgm:spPr/>
    </dgm:pt>
    <dgm:pt modelId="{2A602943-014D-4618-9554-B6AC01025A9E}" type="pres">
      <dgm:prSet presAssocID="{11884451-17EC-4D1B-B503-A8C0C98662A2}" presName="spaceB" presStyleCnt="0"/>
      <dgm:spPr/>
    </dgm:pt>
    <dgm:pt modelId="{ED247559-4EE6-46B1-9BA1-4EDDE62F15A5}" type="pres">
      <dgm:prSet presAssocID="{F0324401-AC27-43F7-AB82-67E42E102192}" presName="space" presStyleCnt="0"/>
      <dgm:spPr/>
    </dgm:pt>
    <dgm:pt modelId="{10348D70-A08F-4177-A904-3B3D4B1186A8}" type="pres">
      <dgm:prSet presAssocID="{57C30B61-9B87-4548-9524-1B7255CCCE49}" presName="compositeA" presStyleCnt="0"/>
      <dgm:spPr/>
    </dgm:pt>
    <dgm:pt modelId="{125622D0-06B2-4245-9DD0-31B7235D3F34}" type="pres">
      <dgm:prSet presAssocID="{57C30B61-9B87-4548-9524-1B7255CCCE49}" presName="textA" presStyleLbl="revTx" presStyleIdx="2" presStyleCnt="7" custScaleX="114142" custLinFactNeighborX="5708" custLinFactNeighborY="931">
        <dgm:presLayoutVars>
          <dgm:bulletEnabled val="1"/>
        </dgm:presLayoutVars>
      </dgm:prSet>
      <dgm:spPr/>
    </dgm:pt>
    <dgm:pt modelId="{AB10095B-CAD3-447D-98B2-398F6DABBAF1}" type="pres">
      <dgm:prSet presAssocID="{57C30B61-9B87-4548-9524-1B7255CCCE49}" presName="circleA" presStyleLbl="node1" presStyleIdx="2" presStyleCnt="7"/>
      <dgm:spPr/>
    </dgm:pt>
    <dgm:pt modelId="{BE6DA356-F439-4B01-8D17-F8062D679337}" type="pres">
      <dgm:prSet presAssocID="{57C30B61-9B87-4548-9524-1B7255CCCE49}" presName="spaceA" presStyleCnt="0"/>
      <dgm:spPr/>
    </dgm:pt>
    <dgm:pt modelId="{00F6F5FC-C9E7-42F6-B792-800318298628}" type="pres">
      <dgm:prSet presAssocID="{AE1C1727-D8B2-4F6B-A050-5A948DF99EF9}" presName="space" presStyleCnt="0"/>
      <dgm:spPr/>
    </dgm:pt>
    <dgm:pt modelId="{41F45339-F16A-4557-A871-393A0EBA115B}" type="pres">
      <dgm:prSet presAssocID="{3C975EA4-1A60-4946-84B7-77C40D916216}" presName="compositeB" presStyleCnt="0"/>
      <dgm:spPr/>
    </dgm:pt>
    <dgm:pt modelId="{D00ED61F-FDD5-4F7E-831B-A65A6AC406E0}" type="pres">
      <dgm:prSet presAssocID="{3C975EA4-1A60-4946-84B7-77C40D916216}" presName="textB" presStyleLbl="revTx" presStyleIdx="3" presStyleCnt="7" custScaleX="101335" custLinFactNeighborX="5708" custLinFactNeighborY="931">
        <dgm:presLayoutVars>
          <dgm:bulletEnabled val="1"/>
        </dgm:presLayoutVars>
      </dgm:prSet>
      <dgm:spPr/>
    </dgm:pt>
    <dgm:pt modelId="{FBDC6E76-0968-4DCC-B920-016787467292}" type="pres">
      <dgm:prSet presAssocID="{3C975EA4-1A60-4946-84B7-77C40D916216}" presName="circleB" presStyleLbl="node1" presStyleIdx="3" presStyleCnt="7"/>
      <dgm:spPr/>
    </dgm:pt>
    <dgm:pt modelId="{F01C6C01-1BE4-46B7-84C6-2CA0C490F942}" type="pres">
      <dgm:prSet presAssocID="{3C975EA4-1A60-4946-84B7-77C40D916216}" presName="spaceB" presStyleCnt="0"/>
      <dgm:spPr/>
    </dgm:pt>
    <dgm:pt modelId="{9CE1DD4A-9FDF-4948-A3C1-3F635565EC8E}" type="pres">
      <dgm:prSet presAssocID="{08BE0A83-7674-4154-9D9E-603287ACDCFC}" presName="space" presStyleCnt="0"/>
      <dgm:spPr/>
    </dgm:pt>
    <dgm:pt modelId="{B0D0CB87-E12E-4281-A919-BD8C509E21B7}" type="pres">
      <dgm:prSet presAssocID="{986C78A7-43F9-439D-88F5-EAA88BA23238}" presName="compositeA" presStyleCnt="0"/>
      <dgm:spPr/>
    </dgm:pt>
    <dgm:pt modelId="{4CE00E11-403F-4BFF-B5FD-CA974DBCE2D0}" type="pres">
      <dgm:prSet presAssocID="{986C78A7-43F9-439D-88F5-EAA88BA23238}" presName="textA" presStyleLbl="revTx" presStyleIdx="4" presStyleCnt="7" custScaleX="127627" custLinFactNeighborX="5708" custLinFactNeighborY="931">
        <dgm:presLayoutVars>
          <dgm:bulletEnabled val="1"/>
        </dgm:presLayoutVars>
      </dgm:prSet>
      <dgm:spPr/>
    </dgm:pt>
    <dgm:pt modelId="{2986ABE8-A363-4B51-8BA0-BBC7C6E7EAC5}" type="pres">
      <dgm:prSet presAssocID="{986C78A7-43F9-439D-88F5-EAA88BA23238}" presName="circleA" presStyleLbl="node1" presStyleIdx="4" presStyleCnt="7"/>
      <dgm:spPr/>
    </dgm:pt>
    <dgm:pt modelId="{225748E5-EF66-439E-8D60-6E482B5036DD}" type="pres">
      <dgm:prSet presAssocID="{986C78A7-43F9-439D-88F5-EAA88BA23238}" presName="spaceA" presStyleCnt="0"/>
      <dgm:spPr/>
    </dgm:pt>
    <dgm:pt modelId="{54730183-21D5-4595-8EE2-611A338FD646}" type="pres">
      <dgm:prSet presAssocID="{A402041E-A890-4840-9876-7E2A0C556DC7}" presName="space" presStyleCnt="0"/>
      <dgm:spPr/>
    </dgm:pt>
    <dgm:pt modelId="{4E9EFBA3-AFBD-4B3D-ADA2-84ABAACFC5C2}" type="pres">
      <dgm:prSet presAssocID="{7ECF0FAB-59B2-4C38-8348-22F3226AB0A2}" presName="compositeB" presStyleCnt="0"/>
      <dgm:spPr/>
    </dgm:pt>
    <dgm:pt modelId="{634EFE72-BA43-4792-B50F-F53CF6E494CB}" type="pres">
      <dgm:prSet presAssocID="{7ECF0FAB-59B2-4C38-8348-22F3226AB0A2}" presName="textB" presStyleLbl="revTx" presStyleIdx="5" presStyleCnt="7" custScaleX="99652" custLinFactNeighborX="5708" custLinFactNeighborY="931">
        <dgm:presLayoutVars>
          <dgm:bulletEnabled val="1"/>
        </dgm:presLayoutVars>
      </dgm:prSet>
      <dgm:spPr/>
    </dgm:pt>
    <dgm:pt modelId="{76A64504-85DE-4419-96BA-A6CB3F68C8DC}" type="pres">
      <dgm:prSet presAssocID="{7ECF0FAB-59B2-4C38-8348-22F3226AB0A2}" presName="circleB" presStyleLbl="node1" presStyleIdx="5" presStyleCnt="7"/>
      <dgm:spPr/>
    </dgm:pt>
    <dgm:pt modelId="{90A1D6AB-7B98-4D2B-97DE-1C049BA900D3}" type="pres">
      <dgm:prSet presAssocID="{7ECF0FAB-59B2-4C38-8348-22F3226AB0A2}" presName="spaceB" presStyleCnt="0"/>
      <dgm:spPr/>
    </dgm:pt>
    <dgm:pt modelId="{0C102715-24FD-4F28-BC78-152CD17CF67F}" type="pres">
      <dgm:prSet presAssocID="{B8373D77-5355-4EBA-A31B-5B94BAD782C0}" presName="space" presStyleCnt="0"/>
      <dgm:spPr/>
    </dgm:pt>
    <dgm:pt modelId="{B42758E5-A1E2-4644-91EA-D7FFBB59641F}" type="pres">
      <dgm:prSet presAssocID="{0BECBB50-EDD7-4A8D-A26D-E1B18574AD5C}" presName="compositeA" presStyleCnt="0"/>
      <dgm:spPr/>
    </dgm:pt>
    <dgm:pt modelId="{59B30C8F-7530-47D0-83CE-D5F74DFB39A0}" type="pres">
      <dgm:prSet presAssocID="{0BECBB50-EDD7-4A8D-A26D-E1B18574AD5C}" presName="textA" presStyleLbl="revTx" presStyleIdx="6" presStyleCnt="7" custScaleX="99652" custLinFactNeighborX="-889" custLinFactNeighborY="-46733">
        <dgm:presLayoutVars>
          <dgm:bulletEnabled val="1"/>
        </dgm:presLayoutVars>
      </dgm:prSet>
      <dgm:spPr/>
    </dgm:pt>
    <dgm:pt modelId="{7D0FD89D-EE13-4D9F-A3A4-23E4AE25B9FE}" type="pres">
      <dgm:prSet presAssocID="{0BECBB50-EDD7-4A8D-A26D-E1B18574AD5C}" presName="circleA" presStyleLbl="node1" presStyleIdx="6" presStyleCnt="7"/>
      <dgm:spPr/>
    </dgm:pt>
    <dgm:pt modelId="{1CAF4CCC-93D1-46B7-A266-8A3CF33D387C}" type="pres">
      <dgm:prSet presAssocID="{0BECBB50-EDD7-4A8D-A26D-E1B18574AD5C}" presName="spaceA" presStyleCnt="0"/>
      <dgm:spPr/>
    </dgm:pt>
  </dgm:ptLst>
  <dgm:cxnLst>
    <dgm:cxn modelId="{E08EE901-8D36-46D0-B1C8-340CA7FB6C4D}" srcId="{0BECBB50-EDD7-4A8D-A26D-E1B18574AD5C}" destId="{D64E099D-B450-4951-B5B3-353A44137894}" srcOrd="0" destOrd="0" parTransId="{40B0614F-9F96-41DC-934B-3EC68D3885E7}" sibTransId="{AA534248-AE5D-4A56-B823-F90AD3F329B9}"/>
    <dgm:cxn modelId="{1FD35604-B08D-426D-8E69-71EF6C62AB18}" type="presOf" srcId="{7ECF0FAB-59B2-4C38-8348-22F3226AB0A2}" destId="{634EFE72-BA43-4792-B50F-F53CF6E494CB}" srcOrd="0" destOrd="0" presId="urn:microsoft.com/office/officeart/2005/8/layout/hProcess11"/>
    <dgm:cxn modelId="{5915421F-A34C-49B9-83D9-A2F68AFD4A6A}" srcId="{6DFBBD87-AA03-4846-814C-052C9C0B80EA}" destId="{9B2685F4-6B1C-4250-9361-A45588203FBD}" srcOrd="0" destOrd="0" parTransId="{2ADDA5AD-DAE6-4B26-9899-C2B963983247}" sibTransId="{DE44AAFC-43CE-4240-929F-FBCCEA80A713}"/>
    <dgm:cxn modelId="{B37A5328-9D18-4AA6-8083-0DF751F6E772}" srcId="{986C78A7-43F9-439D-88F5-EAA88BA23238}" destId="{68B0143F-B47E-4D95-9AD3-25A690F36BB8}" srcOrd="0" destOrd="0" parTransId="{7FE8E41D-F856-41D3-BCC1-E2E054C51F98}" sibTransId="{E0E9EA0F-F36B-47EC-9AF1-BAFF3A256B74}"/>
    <dgm:cxn modelId="{F904212B-2A7D-4C90-97F5-E3E483271D6D}" type="presOf" srcId="{6DFBBD87-AA03-4846-814C-052C9C0B80EA}" destId="{7E9D10BC-FAA8-42C2-ACF4-FF11A0A73B10}" srcOrd="0" destOrd="0" presId="urn:microsoft.com/office/officeart/2005/8/layout/hProcess11"/>
    <dgm:cxn modelId="{6174392D-01CC-4278-8E74-86F3D7C3E133}" srcId="{B5FDE707-F4E4-475E-969E-0F282D0C04BB}" destId="{6DFBBD87-AA03-4846-814C-052C9C0B80EA}" srcOrd="0" destOrd="0" parTransId="{4AB9ACDB-35EB-44A2-B4E5-CA74A3DF0E13}" sibTransId="{1DD22A56-5E92-451A-B0EC-C1C73BB89A63}"/>
    <dgm:cxn modelId="{02072439-F3B2-436B-9362-4AF86B68FBF0}" type="presOf" srcId="{2574537D-DF2F-4DC5-963D-3BC9F3455188}" destId="{EAE9FD9B-DD20-486A-8F31-73B34909A2E7}" srcOrd="0" destOrd="1" presId="urn:microsoft.com/office/officeart/2005/8/layout/hProcess11"/>
    <dgm:cxn modelId="{0FBFEC3B-4B17-4B10-B3E8-BBF4B8FD6531}" type="presOf" srcId="{D64E099D-B450-4951-B5B3-353A44137894}" destId="{59B30C8F-7530-47D0-83CE-D5F74DFB39A0}" srcOrd="0" destOrd="1" presId="urn:microsoft.com/office/officeart/2005/8/layout/hProcess11"/>
    <dgm:cxn modelId="{9885433D-9677-4D5B-A520-CC7EA68793C8}" srcId="{B5FDE707-F4E4-475E-969E-0F282D0C04BB}" destId="{7ECF0FAB-59B2-4C38-8348-22F3226AB0A2}" srcOrd="5" destOrd="0" parTransId="{F9A1A6C5-A70B-42C0-9375-E557CE68A9D1}" sibTransId="{B8373D77-5355-4EBA-A31B-5B94BAD782C0}"/>
    <dgm:cxn modelId="{F75AD95B-6732-41C4-ACAC-8BB855B6E0E3}" srcId="{57C30B61-9B87-4548-9524-1B7255CCCE49}" destId="{1561D1CE-3A7F-472D-9874-B20F98EFE794}" srcOrd="0" destOrd="0" parTransId="{76A38342-04D5-4CA5-89C1-90498A747C92}" sibTransId="{3C5E924E-42DF-46CE-848E-53106F689F30}"/>
    <dgm:cxn modelId="{272EA163-0913-485B-9FD9-CF067ACE49B6}" type="presOf" srcId="{B5FDE707-F4E4-475E-969E-0F282D0C04BB}" destId="{E03C802E-A736-46C7-8386-8FCF8F808A66}" srcOrd="0" destOrd="0" presId="urn:microsoft.com/office/officeart/2005/8/layout/hProcess11"/>
    <dgm:cxn modelId="{75B9ED43-BAD8-46AA-82D4-B4E960D615C4}" type="presOf" srcId="{68B0143F-B47E-4D95-9AD3-25A690F36BB8}" destId="{4CE00E11-403F-4BFF-B5FD-CA974DBCE2D0}" srcOrd="0" destOrd="1" presId="urn:microsoft.com/office/officeart/2005/8/layout/hProcess11"/>
    <dgm:cxn modelId="{7E714D45-5BF6-41F4-B8DC-06BE5CB51EAD}" type="presOf" srcId="{1561D1CE-3A7F-472D-9874-B20F98EFE794}" destId="{125622D0-06B2-4245-9DD0-31B7235D3F34}" srcOrd="0" destOrd="1" presId="urn:microsoft.com/office/officeart/2005/8/layout/hProcess11"/>
    <dgm:cxn modelId="{6C09C04B-DEF1-4B34-862F-91469E552BCA}" srcId="{B5FDE707-F4E4-475E-969E-0F282D0C04BB}" destId="{11884451-17EC-4D1B-B503-A8C0C98662A2}" srcOrd="1" destOrd="0" parTransId="{C1C30458-CBBD-4E66-87BC-D9377C63D557}" sibTransId="{F0324401-AC27-43F7-AB82-67E42E102192}"/>
    <dgm:cxn modelId="{40EC0050-CDA0-4AD5-8EF9-601782B00315}" type="presOf" srcId="{9B2685F4-6B1C-4250-9361-A45588203FBD}" destId="{7E9D10BC-FAA8-42C2-ACF4-FF11A0A73B10}" srcOrd="0" destOrd="1" presId="urn:microsoft.com/office/officeart/2005/8/layout/hProcess11"/>
    <dgm:cxn modelId="{48C9F471-296A-4B77-8B21-71EF8490819D}" srcId="{B5FDE707-F4E4-475E-969E-0F282D0C04BB}" destId="{57C30B61-9B87-4548-9524-1B7255CCCE49}" srcOrd="2" destOrd="0" parTransId="{CA0EDE49-F387-4A47-BA5F-E9B72CBD601F}" sibTransId="{AE1C1727-D8B2-4F6B-A050-5A948DF99EF9}"/>
    <dgm:cxn modelId="{6CF6A180-1794-4251-8644-00DE169F1F5E}" type="presOf" srcId="{0BECBB50-EDD7-4A8D-A26D-E1B18574AD5C}" destId="{59B30C8F-7530-47D0-83CE-D5F74DFB39A0}" srcOrd="0" destOrd="0" presId="urn:microsoft.com/office/officeart/2005/8/layout/hProcess11"/>
    <dgm:cxn modelId="{8A66B583-5EE0-4ABF-BF8F-148D59E37451}" type="presOf" srcId="{11884451-17EC-4D1B-B503-A8C0C98662A2}" destId="{EAE9FD9B-DD20-486A-8F31-73B34909A2E7}" srcOrd="0" destOrd="0" presId="urn:microsoft.com/office/officeart/2005/8/layout/hProcess11"/>
    <dgm:cxn modelId="{91E7F99E-CA01-4100-991F-A958AEC3770E}" type="presOf" srcId="{57C30B61-9B87-4548-9524-1B7255CCCE49}" destId="{125622D0-06B2-4245-9DD0-31B7235D3F34}" srcOrd="0" destOrd="0" presId="urn:microsoft.com/office/officeart/2005/8/layout/hProcess11"/>
    <dgm:cxn modelId="{791DF7A3-39EA-472B-9113-F214AB2C6B31}" type="presOf" srcId="{93EE91C0-C3B4-4164-B0A8-BC48B2E48D83}" destId="{D00ED61F-FDD5-4F7E-831B-A65A6AC406E0}" srcOrd="0" destOrd="1" presId="urn:microsoft.com/office/officeart/2005/8/layout/hProcess11"/>
    <dgm:cxn modelId="{489FFBA5-8ED3-4171-AB88-5CCB215E7408}" type="presOf" srcId="{3C975EA4-1A60-4946-84B7-77C40D916216}" destId="{D00ED61F-FDD5-4F7E-831B-A65A6AC406E0}" srcOrd="0" destOrd="0" presId="urn:microsoft.com/office/officeart/2005/8/layout/hProcess11"/>
    <dgm:cxn modelId="{A36697B0-45BF-47BD-BF7A-354B3755348B}" type="presOf" srcId="{986C78A7-43F9-439D-88F5-EAA88BA23238}" destId="{4CE00E11-403F-4BFF-B5FD-CA974DBCE2D0}" srcOrd="0" destOrd="0" presId="urn:microsoft.com/office/officeart/2005/8/layout/hProcess11"/>
    <dgm:cxn modelId="{0CA1C7B2-4002-4913-9329-143F3222E8ED}" srcId="{7ECF0FAB-59B2-4C38-8348-22F3226AB0A2}" destId="{18018A1B-327B-4CDB-AFDC-950CE3940BE5}" srcOrd="0" destOrd="0" parTransId="{D7E855D5-EF2D-4412-8165-7F74D2BBA83F}" sibTransId="{41B35122-BE51-4800-BE26-825CBE5A1AD6}"/>
    <dgm:cxn modelId="{760976B9-242C-4A85-99A3-8EB137DCE3D0}" srcId="{B5FDE707-F4E4-475E-969E-0F282D0C04BB}" destId="{3C975EA4-1A60-4946-84B7-77C40D916216}" srcOrd="3" destOrd="0" parTransId="{9ECE7602-82E3-45D2-9848-F090B9E81904}" sibTransId="{08BE0A83-7674-4154-9D9E-603287ACDCFC}"/>
    <dgm:cxn modelId="{0B02A8BA-DD66-4BF8-973E-26C90C63C2D6}" srcId="{B5FDE707-F4E4-475E-969E-0F282D0C04BB}" destId="{986C78A7-43F9-439D-88F5-EAA88BA23238}" srcOrd="4" destOrd="0" parTransId="{05775A77-B356-4D56-AB76-475A7F859F60}" sibTransId="{A402041E-A890-4840-9876-7E2A0C556DC7}"/>
    <dgm:cxn modelId="{55E7CCCE-3DB6-42C2-A152-A59ED17E7EA6}" type="presOf" srcId="{18018A1B-327B-4CDB-AFDC-950CE3940BE5}" destId="{634EFE72-BA43-4792-B50F-F53CF6E494CB}" srcOrd="0" destOrd="1" presId="urn:microsoft.com/office/officeart/2005/8/layout/hProcess11"/>
    <dgm:cxn modelId="{BC93C7EE-BD15-4B7B-8CD1-C61FB9A2E1C7}" srcId="{11884451-17EC-4D1B-B503-A8C0C98662A2}" destId="{2574537D-DF2F-4DC5-963D-3BC9F3455188}" srcOrd="0" destOrd="0" parTransId="{96826BF7-76CA-453C-A509-7907587C740B}" sibTransId="{B3EC9A5B-FD26-4A13-89C5-0C156276281A}"/>
    <dgm:cxn modelId="{22161DF9-1338-48CD-80D5-D9763BE50D8B}" srcId="{B5FDE707-F4E4-475E-969E-0F282D0C04BB}" destId="{0BECBB50-EDD7-4A8D-A26D-E1B18574AD5C}" srcOrd="6" destOrd="0" parTransId="{579600E1-1805-4F37-BAF7-17CBDDA8327B}" sibTransId="{66B0FB72-292A-4E0F-9C12-CE0E153303DA}"/>
    <dgm:cxn modelId="{CABB88FA-6858-43B8-975E-3412E2452E35}" srcId="{3C975EA4-1A60-4946-84B7-77C40D916216}" destId="{93EE91C0-C3B4-4164-B0A8-BC48B2E48D83}" srcOrd="0" destOrd="0" parTransId="{60F9D2C7-27A3-490D-B16A-FC9FD90A9883}" sibTransId="{A4374E62-BC80-436C-916D-1B7B6183552A}"/>
    <dgm:cxn modelId="{B41A8FE0-EC06-42F9-8333-91A7D04E93AF}" type="presParOf" srcId="{E03C802E-A736-46C7-8386-8FCF8F808A66}" destId="{DF565EC9-58CF-4EDF-809F-72EFA5C62F83}" srcOrd="0" destOrd="0" presId="urn:microsoft.com/office/officeart/2005/8/layout/hProcess11"/>
    <dgm:cxn modelId="{84DC17F4-D016-482D-8729-F9E502BF6DEE}" type="presParOf" srcId="{E03C802E-A736-46C7-8386-8FCF8F808A66}" destId="{3F735223-1250-4675-83D2-4C4AA98845FF}" srcOrd="1" destOrd="0" presId="urn:microsoft.com/office/officeart/2005/8/layout/hProcess11"/>
    <dgm:cxn modelId="{CBEC84C0-8CE9-460A-A061-67C970EA79B7}" type="presParOf" srcId="{3F735223-1250-4675-83D2-4C4AA98845FF}" destId="{91286357-F99A-44A5-995F-57C11739EB46}" srcOrd="0" destOrd="0" presId="urn:microsoft.com/office/officeart/2005/8/layout/hProcess11"/>
    <dgm:cxn modelId="{D835C0F7-8E93-43CA-9E05-496A3BBA78CF}" type="presParOf" srcId="{91286357-F99A-44A5-995F-57C11739EB46}" destId="{7E9D10BC-FAA8-42C2-ACF4-FF11A0A73B10}" srcOrd="0" destOrd="0" presId="urn:microsoft.com/office/officeart/2005/8/layout/hProcess11"/>
    <dgm:cxn modelId="{1A910C21-779D-4FE3-8993-A83842803D0C}" type="presParOf" srcId="{91286357-F99A-44A5-995F-57C11739EB46}" destId="{FC2F43D0-E8D1-4063-A20E-DFC72DAED16D}" srcOrd="1" destOrd="0" presId="urn:microsoft.com/office/officeart/2005/8/layout/hProcess11"/>
    <dgm:cxn modelId="{5368BD11-D9B2-458E-BC04-0389AA3EEADF}" type="presParOf" srcId="{91286357-F99A-44A5-995F-57C11739EB46}" destId="{4C7D0AA5-B1A0-4C24-B80D-96046F66E588}" srcOrd="2" destOrd="0" presId="urn:microsoft.com/office/officeart/2005/8/layout/hProcess11"/>
    <dgm:cxn modelId="{518A024D-3ACE-4AF7-81CC-5D522559BC42}" type="presParOf" srcId="{3F735223-1250-4675-83D2-4C4AA98845FF}" destId="{82E6C581-DEEA-4426-9D40-175884459142}" srcOrd="1" destOrd="0" presId="urn:microsoft.com/office/officeart/2005/8/layout/hProcess11"/>
    <dgm:cxn modelId="{3CD41BD2-5BCE-4C51-B74C-A9522DE69461}" type="presParOf" srcId="{3F735223-1250-4675-83D2-4C4AA98845FF}" destId="{4A0165EC-CD76-4113-BA39-94E7B1F90417}" srcOrd="2" destOrd="0" presId="urn:microsoft.com/office/officeart/2005/8/layout/hProcess11"/>
    <dgm:cxn modelId="{C43A29F6-C682-4639-83F9-8292D01230F5}" type="presParOf" srcId="{4A0165EC-CD76-4113-BA39-94E7B1F90417}" destId="{EAE9FD9B-DD20-486A-8F31-73B34909A2E7}" srcOrd="0" destOrd="0" presId="urn:microsoft.com/office/officeart/2005/8/layout/hProcess11"/>
    <dgm:cxn modelId="{B60751BB-D832-4BAA-9854-042099F7C4BD}" type="presParOf" srcId="{4A0165EC-CD76-4113-BA39-94E7B1F90417}" destId="{B1391DD0-B5E7-4A7B-BDBC-E3D5987C800A}" srcOrd="1" destOrd="0" presId="urn:microsoft.com/office/officeart/2005/8/layout/hProcess11"/>
    <dgm:cxn modelId="{ECF78AED-E8F0-491F-88D2-F19A8BDE8B85}" type="presParOf" srcId="{4A0165EC-CD76-4113-BA39-94E7B1F90417}" destId="{2A602943-014D-4618-9554-B6AC01025A9E}" srcOrd="2" destOrd="0" presId="urn:microsoft.com/office/officeart/2005/8/layout/hProcess11"/>
    <dgm:cxn modelId="{B3D6350A-D332-49D6-A4D6-F65359D7ADDF}" type="presParOf" srcId="{3F735223-1250-4675-83D2-4C4AA98845FF}" destId="{ED247559-4EE6-46B1-9BA1-4EDDE62F15A5}" srcOrd="3" destOrd="0" presId="urn:microsoft.com/office/officeart/2005/8/layout/hProcess11"/>
    <dgm:cxn modelId="{DDF7A459-E751-4BC9-AA0A-146F99D50492}" type="presParOf" srcId="{3F735223-1250-4675-83D2-4C4AA98845FF}" destId="{10348D70-A08F-4177-A904-3B3D4B1186A8}" srcOrd="4" destOrd="0" presId="urn:microsoft.com/office/officeart/2005/8/layout/hProcess11"/>
    <dgm:cxn modelId="{C7AC7123-1691-412F-AC90-5E22B5679339}" type="presParOf" srcId="{10348D70-A08F-4177-A904-3B3D4B1186A8}" destId="{125622D0-06B2-4245-9DD0-31B7235D3F34}" srcOrd="0" destOrd="0" presId="urn:microsoft.com/office/officeart/2005/8/layout/hProcess11"/>
    <dgm:cxn modelId="{91511E18-4BF1-4124-8D3D-62C07A6486A1}" type="presParOf" srcId="{10348D70-A08F-4177-A904-3B3D4B1186A8}" destId="{AB10095B-CAD3-447D-98B2-398F6DABBAF1}" srcOrd="1" destOrd="0" presId="urn:microsoft.com/office/officeart/2005/8/layout/hProcess11"/>
    <dgm:cxn modelId="{790C52D4-B9D0-4223-87D5-336CE278AD5B}" type="presParOf" srcId="{10348D70-A08F-4177-A904-3B3D4B1186A8}" destId="{BE6DA356-F439-4B01-8D17-F8062D679337}" srcOrd="2" destOrd="0" presId="urn:microsoft.com/office/officeart/2005/8/layout/hProcess11"/>
    <dgm:cxn modelId="{0F44D46F-8912-460F-B523-1F46622869FA}" type="presParOf" srcId="{3F735223-1250-4675-83D2-4C4AA98845FF}" destId="{00F6F5FC-C9E7-42F6-B792-800318298628}" srcOrd="5" destOrd="0" presId="urn:microsoft.com/office/officeart/2005/8/layout/hProcess11"/>
    <dgm:cxn modelId="{EC4CA3AD-5D76-4DC2-B971-1C0F37ADC8E2}" type="presParOf" srcId="{3F735223-1250-4675-83D2-4C4AA98845FF}" destId="{41F45339-F16A-4557-A871-393A0EBA115B}" srcOrd="6" destOrd="0" presId="urn:microsoft.com/office/officeart/2005/8/layout/hProcess11"/>
    <dgm:cxn modelId="{ECDDF7AF-4C53-4AF6-BD7C-AF76D6895C10}" type="presParOf" srcId="{41F45339-F16A-4557-A871-393A0EBA115B}" destId="{D00ED61F-FDD5-4F7E-831B-A65A6AC406E0}" srcOrd="0" destOrd="0" presId="urn:microsoft.com/office/officeart/2005/8/layout/hProcess11"/>
    <dgm:cxn modelId="{FE580D98-A70A-4FF1-A6F2-03D944F33BAA}" type="presParOf" srcId="{41F45339-F16A-4557-A871-393A0EBA115B}" destId="{FBDC6E76-0968-4DCC-B920-016787467292}" srcOrd="1" destOrd="0" presId="urn:microsoft.com/office/officeart/2005/8/layout/hProcess11"/>
    <dgm:cxn modelId="{62F25FD8-1D0D-45A8-8907-B099AC951A32}" type="presParOf" srcId="{41F45339-F16A-4557-A871-393A0EBA115B}" destId="{F01C6C01-1BE4-46B7-84C6-2CA0C490F942}" srcOrd="2" destOrd="0" presId="urn:microsoft.com/office/officeart/2005/8/layout/hProcess11"/>
    <dgm:cxn modelId="{9D47DBDA-52ED-426B-A031-78045FC8C141}" type="presParOf" srcId="{3F735223-1250-4675-83D2-4C4AA98845FF}" destId="{9CE1DD4A-9FDF-4948-A3C1-3F635565EC8E}" srcOrd="7" destOrd="0" presId="urn:microsoft.com/office/officeart/2005/8/layout/hProcess11"/>
    <dgm:cxn modelId="{E8E0489F-2108-49A3-84EC-62F7E96D034F}" type="presParOf" srcId="{3F735223-1250-4675-83D2-4C4AA98845FF}" destId="{B0D0CB87-E12E-4281-A919-BD8C509E21B7}" srcOrd="8" destOrd="0" presId="urn:microsoft.com/office/officeart/2005/8/layout/hProcess11"/>
    <dgm:cxn modelId="{C045679C-5E61-40C0-A70D-3690379A567B}" type="presParOf" srcId="{B0D0CB87-E12E-4281-A919-BD8C509E21B7}" destId="{4CE00E11-403F-4BFF-B5FD-CA974DBCE2D0}" srcOrd="0" destOrd="0" presId="urn:microsoft.com/office/officeart/2005/8/layout/hProcess11"/>
    <dgm:cxn modelId="{93AA532D-09B7-4249-97DA-2A75BC0C14E0}" type="presParOf" srcId="{B0D0CB87-E12E-4281-A919-BD8C509E21B7}" destId="{2986ABE8-A363-4B51-8BA0-BBC7C6E7EAC5}" srcOrd="1" destOrd="0" presId="urn:microsoft.com/office/officeart/2005/8/layout/hProcess11"/>
    <dgm:cxn modelId="{DECB2CE1-9F3E-47E3-93BA-0F8B3CBC8A90}" type="presParOf" srcId="{B0D0CB87-E12E-4281-A919-BD8C509E21B7}" destId="{225748E5-EF66-439E-8D60-6E482B5036DD}" srcOrd="2" destOrd="0" presId="urn:microsoft.com/office/officeart/2005/8/layout/hProcess11"/>
    <dgm:cxn modelId="{128A56B0-7666-4083-85E4-77CE8B65A096}" type="presParOf" srcId="{3F735223-1250-4675-83D2-4C4AA98845FF}" destId="{54730183-21D5-4595-8EE2-611A338FD646}" srcOrd="9" destOrd="0" presId="urn:microsoft.com/office/officeart/2005/8/layout/hProcess11"/>
    <dgm:cxn modelId="{65833470-064D-4464-A7ED-E9624258E3C3}" type="presParOf" srcId="{3F735223-1250-4675-83D2-4C4AA98845FF}" destId="{4E9EFBA3-AFBD-4B3D-ADA2-84ABAACFC5C2}" srcOrd="10" destOrd="0" presId="urn:microsoft.com/office/officeart/2005/8/layout/hProcess11"/>
    <dgm:cxn modelId="{6B8D44F9-AEBE-4141-85A2-41056B52E874}" type="presParOf" srcId="{4E9EFBA3-AFBD-4B3D-ADA2-84ABAACFC5C2}" destId="{634EFE72-BA43-4792-B50F-F53CF6E494CB}" srcOrd="0" destOrd="0" presId="urn:microsoft.com/office/officeart/2005/8/layout/hProcess11"/>
    <dgm:cxn modelId="{81590D3D-EDD3-4456-B78A-AE627564DFAA}" type="presParOf" srcId="{4E9EFBA3-AFBD-4B3D-ADA2-84ABAACFC5C2}" destId="{76A64504-85DE-4419-96BA-A6CB3F68C8DC}" srcOrd="1" destOrd="0" presId="urn:microsoft.com/office/officeart/2005/8/layout/hProcess11"/>
    <dgm:cxn modelId="{4CEADBCD-555B-4AE7-A5CC-77A599438F8B}" type="presParOf" srcId="{4E9EFBA3-AFBD-4B3D-ADA2-84ABAACFC5C2}" destId="{90A1D6AB-7B98-4D2B-97DE-1C049BA900D3}" srcOrd="2" destOrd="0" presId="urn:microsoft.com/office/officeart/2005/8/layout/hProcess11"/>
    <dgm:cxn modelId="{51C3A60E-08B4-4524-AD22-6FEFAD1902AC}" type="presParOf" srcId="{3F735223-1250-4675-83D2-4C4AA98845FF}" destId="{0C102715-24FD-4F28-BC78-152CD17CF67F}" srcOrd="11" destOrd="0" presId="urn:microsoft.com/office/officeart/2005/8/layout/hProcess11"/>
    <dgm:cxn modelId="{8E359E47-4D94-4878-ABCE-5F2389DBA7DB}" type="presParOf" srcId="{3F735223-1250-4675-83D2-4C4AA98845FF}" destId="{B42758E5-A1E2-4644-91EA-D7FFBB59641F}" srcOrd="12" destOrd="0" presId="urn:microsoft.com/office/officeart/2005/8/layout/hProcess11"/>
    <dgm:cxn modelId="{063E9CA2-DEA7-493F-9869-5961873DC2B1}" type="presParOf" srcId="{B42758E5-A1E2-4644-91EA-D7FFBB59641F}" destId="{59B30C8F-7530-47D0-83CE-D5F74DFB39A0}" srcOrd="0" destOrd="0" presId="urn:microsoft.com/office/officeart/2005/8/layout/hProcess11"/>
    <dgm:cxn modelId="{210931AB-168B-468F-9EF0-9B27DD0B6088}" type="presParOf" srcId="{B42758E5-A1E2-4644-91EA-D7FFBB59641F}" destId="{7D0FD89D-EE13-4D9F-A3A4-23E4AE25B9FE}" srcOrd="1" destOrd="0" presId="urn:microsoft.com/office/officeart/2005/8/layout/hProcess11"/>
    <dgm:cxn modelId="{B701869F-7E81-476A-917F-5A4A6072B8AB}" type="presParOf" srcId="{B42758E5-A1E2-4644-91EA-D7FFBB59641F}" destId="{1CAF4CCC-93D1-46B7-A266-8A3CF33D387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FDE707-F4E4-475E-969E-0F282D0C04B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FBBD87-AA03-4846-814C-052C9C0B80EA}">
      <dgm:prSet phldrT="[Text]" phldr="0" custT="1"/>
      <dgm:spPr/>
      <dgm:t>
        <a:bodyPr/>
        <a:lstStyle/>
        <a:p>
          <a:r>
            <a:rPr lang="en-GB" sz="1400" dirty="0"/>
            <a:t>1. Project Setup</a:t>
          </a:r>
        </a:p>
      </dgm:t>
    </dgm:pt>
    <dgm:pt modelId="{4AB9ACDB-35EB-44A2-B4E5-CA74A3DF0E13}" type="parTrans" cxnId="{B0D20C65-BB65-4F7D-9392-F0F78EAEB446}">
      <dgm:prSet/>
      <dgm:spPr/>
      <dgm:t>
        <a:bodyPr/>
        <a:lstStyle/>
        <a:p>
          <a:endParaRPr lang="en-GB"/>
        </a:p>
      </dgm:t>
    </dgm:pt>
    <dgm:pt modelId="{1DD22A56-5E92-451A-B0EC-C1C73BB89A63}" type="sibTrans" cxnId="{B0D20C65-BB65-4F7D-9392-F0F78EAEB446}">
      <dgm:prSet/>
      <dgm:spPr/>
      <dgm:t>
        <a:bodyPr/>
        <a:lstStyle/>
        <a:p>
          <a:endParaRPr lang="en-GB"/>
        </a:p>
      </dgm:t>
    </dgm:pt>
    <dgm:pt modelId="{11884451-17EC-4D1B-B503-A8C0C98662A2}">
      <dgm:prSet phldrT="[Text]" phldr="0" custT="1"/>
      <dgm:spPr/>
      <dgm:t>
        <a:bodyPr/>
        <a:lstStyle/>
        <a:p>
          <a:r>
            <a:rPr lang="en-GB" sz="1400" dirty="0"/>
            <a:t>2. Wind Resource Data</a:t>
          </a:r>
        </a:p>
      </dgm:t>
    </dgm:pt>
    <dgm:pt modelId="{C1C30458-CBBD-4E66-87BC-D9377C63D557}" type="parTrans" cxnId="{73E9B72B-ECE5-4BF4-AE26-D1FF34FB069A}">
      <dgm:prSet/>
      <dgm:spPr/>
      <dgm:t>
        <a:bodyPr/>
        <a:lstStyle/>
        <a:p>
          <a:endParaRPr lang="en-GB"/>
        </a:p>
      </dgm:t>
    </dgm:pt>
    <dgm:pt modelId="{F0324401-AC27-43F7-AB82-67E42E102192}" type="sibTrans" cxnId="{73E9B72B-ECE5-4BF4-AE26-D1FF34FB069A}">
      <dgm:prSet/>
      <dgm:spPr/>
      <dgm:t>
        <a:bodyPr/>
        <a:lstStyle/>
        <a:p>
          <a:endParaRPr lang="en-GB"/>
        </a:p>
      </dgm:t>
    </dgm:pt>
    <dgm:pt modelId="{57C30B61-9B87-4548-9524-1B7255CCCE49}">
      <dgm:prSet phldrT="[Text]" phldr="0" custT="1"/>
      <dgm:spPr/>
      <dgm:t>
        <a:bodyPr/>
        <a:lstStyle/>
        <a:p>
          <a:r>
            <a:rPr lang="en-GB" sz="1400" dirty="0"/>
            <a:t>3. Layout Design</a:t>
          </a:r>
        </a:p>
      </dgm:t>
    </dgm:pt>
    <dgm:pt modelId="{CA0EDE49-F387-4A47-BA5F-E9B72CBD601F}" type="parTrans" cxnId="{1837A8F3-DD49-474D-9BD4-2C1695BD8B10}">
      <dgm:prSet/>
      <dgm:spPr/>
      <dgm:t>
        <a:bodyPr/>
        <a:lstStyle/>
        <a:p>
          <a:endParaRPr lang="en-GB"/>
        </a:p>
      </dgm:t>
    </dgm:pt>
    <dgm:pt modelId="{AE1C1727-D8B2-4F6B-A050-5A948DF99EF9}" type="sibTrans" cxnId="{1837A8F3-DD49-474D-9BD4-2C1695BD8B10}">
      <dgm:prSet/>
      <dgm:spPr/>
      <dgm:t>
        <a:bodyPr/>
        <a:lstStyle/>
        <a:p>
          <a:endParaRPr lang="en-GB"/>
        </a:p>
      </dgm:t>
    </dgm:pt>
    <dgm:pt modelId="{3C975EA4-1A60-4946-84B7-77C40D916216}">
      <dgm:prSet phldrT="[Text]" phldr="0" custT="1"/>
      <dgm:spPr/>
      <dgm:t>
        <a:bodyPr/>
        <a:lstStyle/>
        <a:p>
          <a:r>
            <a:rPr lang="en-GB" sz="1400" dirty="0"/>
            <a:t>4. Compliance Optimization</a:t>
          </a:r>
        </a:p>
      </dgm:t>
    </dgm:pt>
    <dgm:pt modelId="{9ECE7602-82E3-45D2-9848-F090B9E81904}" type="parTrans" cxnId="{F99B64E8-D94C-4CB9-A6DA-30EE40809A7D}">
      <dgm:prSet/>
      <dgm:spPr/>
      <dgm:t>
        <a:bodyPr/>
        <a:lstStyle/>
        <a:p>
          <a:endParaRPr lang="en-GB"/>
        </a:p>
      </dgm:t>
    </dgm:pt>
    <dgm:pt modelId="{08BE0A83-7674-4154-9D9E-603287ACDCFC}" type="sibTrans" cxnId="{F99B64E8-D94C-4CB9-A6DA-30EE40809A7D}">
      <dgm:prSet/>
      <dgm:spPr/>
      <dgm:t>
        <a:bodyPr/>
        <a:lstStyle/>
        <a:p>
          <a:endParaRPr lang="en-GB"/>
        </a:p>
      </dgm:t>
    </dgm:pt>
    <dgm:pt modelId="{986C78A7-43F9-439D-88F5-EAA88BA23238}">
      <dgm:prSet phldrT="[Text]" phldr="0" custT="1"/>
      <dgm:spPr/>
      <dgm:t>
        <a:bodyPr/>
        <a:lstStyle/>
        <a:p>
          <a:r>
            <a:rPr lang="en-GB" sz="1400" dirty="0"/>
            <a:t>5. Final Calculation</a:t>
          </a:r>
        </a:p>
      </dgm:t>
    </dgm:pt>
    <dgm:pt modelId="{05775A77-B356-4D56-AB76-475A7F859F60}" type="parTrans" cxnId="{76E726B9-5275-496D-874D-17B3731AF3D4}">
      <dgm:prSet/>
      <dgm:spPr/>
      <dgm:t>
        <a:bodyPr/>
        <a:lstStyle/>
        <a:p>
          <a:endParaRPr lang="en-GB"/>
        </a:p>
      </dgm:t>
    </dgm:pt>
    <dgm:pt modelId="{A402041E-A890-4840-9876-7E2A0C556DC7}" type="sibTrans" cxnId="{76E726B9-5275-496D-874D-17B3731AF3D4}">
      <dgm:prSet/>
      <dgm:spPr/>
      <dgm:t>
        <a:bodyPr/>
        <a:lstStyle/>
        <a:p>
          <a:endParaRPr lang="en-GB"/>
        </a:p>
      </dgm:t>
    </dgm:pt>
    <dgm:pt modelId="{5DB1D89A-AF41-4C07-91AE-74E3FD4E7E65}">
      <dgm:prSet phldrT="[Text]" phldr="0" custT="1"/>
      <dgm:spPr/>
      <dgm:t>
        <a:bodyPr/>
        <a:lstStyle/>
        <a:p>
          <a:r>
            <a:rPr lang="en-GB" sz="1200" dirty="0"/>
            <a:t>Organising a License for </a:t>
          </a:r>
          <a:r>
            <a:rPr lang="en-GB" sz="1200" dirty="0" err="1"/>
            <a:t>WindPro</a:t>
          </a:r>
          <a:endParaRPr lang="en-GB" sz="1200" dirty="0"/>
        </a:p>
      </dgm:t>
    </dgm:pt>
    <dgm:pt modelId="{6C62D766-0377-48DB-8195-BAB372001D6C}" type="parTrans" cxnId="{41470282-D5B7-4B29-BCB9-51AC84A5DFC8}">
      <dgm:prSet/>
      <dgm:spPr/>
      <dgm:t>
        <a:bodyPr/>
        <a:lstStyle/>
        <a:p>
          <a:endParaRPr lang="en-GB"/>
        </a:p>
      </dgm:t>
    </dgm:pt>
    <dgm:pt modelId="{1C1630CC-8E79-48BD-99C7-ABFFBA66E3CE}" type="sibTrans" cxnId="{41470282-D5B7-4B29-BCB9-51AC84A5DFC8}">
      <dgm:prSet/>
      <dgm:spPr/>
      <dgm:t>
        <a:bodyPr/>
        <a:lstStyle/>
        <a:p>
          <a:endParaRPr lang="en-GB"/>
        </a:p>
      </dgm:t>
    </dgm:pt>
    <dgm:pt modelId="{9B2685F4-6B1C-4250-9361-A45588203FBD}">
      <dgm:prSet phldrT="[Text]" phldr="0" custT="1"/>
      <dgm:spPr/>
      <dgm:t>
        <a:bodyPr/>
        <a:lstStyle/>
        <a:p>
          <a:r>
            <a:rPr lang="en-GB" sz="1200" dirty="0"/>
            <a:t>Area Definition</a:t>
          </a:r>
        </a:p>
      </dgm:t>
    </dgm:pt>
    <dgm:pt modelId="{2ADDA5AD-DAE6-4B26-9899-C2B963983247}" type="parTrans" cxnId="{7817BEB7-5DA4-486C-8952-B6C61AFE8BC4}">
      <dgm:prSet/>
      <dgm:spPr/>
      <dgm:t>
        <a:bodyPr/>
        <a:lstStyle/>
        <a:p>
          <a:endParaRPr lang="en-GB"/>
        </a:p>
      </dgm:t>
    </dgm:pt>
    <dgm:pt modelId="{DE44AAFC-43CE-4240-929F-FBCCEA80A713}" type="sibTrans" cxnId="{7817BEB7-5DA4-486C-8952-B6C61AFE8BC4}">
      <dgm:prSet/>
      <dgm:spPr/>
      <dgm:t>
        <a:bodyPr/>
        <a:lstStyle/>
        <a:p>
          <a:endParaRPr lang="en-GB"/>
        </a:p>
      </dgm:t>
    </dgm:pt>
    <dgm:pt modelId="{9CEFB3A9-4B9E-4F8B-A173-E0D94628C4C8}">
      <dgm:prSet phldrT="[Text]" phldr="0" custT="1"/>
      <dgm:spPr/>
      <dgm:t>
        <a:bodyPr/>
        <a:lstStyle/>
        <a:p>
          <a:r>
            <a:rPr lang="en-GB" sz="1200" dirty="0"/>
            <a:t>Measured Data 	       (Met-Mast)</a:t>
          </a:r>
        </a:p>
      </dgm:t>
    </dgm:pt>
    <dgm:pt modelId="{94B6E2A4-EE03-4CAD-8DA8-F7F06FC98CA5}" type="parTrans" cxnId="{C7B01BD0-3470-4EE7-A9AD-4160E96DF204}">
      <dgm:prSet/>
      <dgm:spPr/>
      <dgm:t>
        <a:bodyPr/>
        <a:lstStyle/>
        <a:p>
          <a:endParaRPr lang="en-GB"/>
        </a:p>
      </dgm:t>
    </dgm:pt>
    <dgm:pt modelId="{9280A524-627A-4ABA-B97B-67FCFDB1E246}" type="sibTrans" cxnId="{C7B01BD0-3470-4EE7-A9AD-4160E96DF204}">
      <dgm:prSet/>
      <dgm:spPr/>
      <dgm:t>
        <a:bodyPr/>
        <a:lstStyle/>
        <a:p>
          <a:endParaRPr lang="en-GB"/>
        </a:p>
      </dgm:t>
    </dgm:pt>
    <dgm:pt modelId="{380DA811-E53D-4E45-BFD5-32D33244C878}">
      <dgm:prSet phldrT="[Text]" phldr="0" custT="1"/>
      <dgm:spPr/>
      <dgm:t>
        <a:bodyPr/>
        <a:lstStyle/>
        <a:p>
          <a:r>
            <a:rPr lang="en-GB" sz="1200" dirty="0"/>
            <a:t>Reanalysis Data</a:t>
          </a:r>
        </a:p>
      </dgm:t>
    </dgm:pt>
    <dgm:pt modelId="{035AC267-0E6F-4CB8-AD19-EE5AFDA3D591}" type="parTrans" cxnId="{FB10D55B-A908-4142-BF57-26D58F046D67}">
      <dgm:prSet/>
      <dgm:spPr/>
      <dgm:t>
        <a:bodyPr/>
        <a:lstStyle/>
        <a:p>
          <a:endParaRPr lang="en-GB"/>
        </a:p>
      </dgm:t>
    </dgm:pt>
    <dgm:pt modelId="{ED932763-F1F3-4799-96D2-CC2A0DF7FE9C}" type="sibTrans" cxnId="{FB10D55B-A908-4142-BF57-26D58F046D67}">
      <dgm:prSet/>
      <dgm:spPr/>
      <dgm:t>
        <a:bodyPr/>
        <a:lstStyle/>
        <a:p>
          <a:endParaRPr lang="en-GB"/>
        </a:p>
      </dgm:t>
    </dgm:pt>
    <dgm:pt modelId="{AA221779-5AB8-4528-BAEE-47BACFEC40AB}">
      <dgm:prSet phldrT="[Text]" phldr="0" custT="1"/>
      <dgm:spPr/>
      <dgm:t>
        <a:bodyPr/>
        <a:lstStyle/>
        <a:p>
          <a:r>
            <a:rPr lang="en-GB" sz="1200" dirty="0"/>
            <a:t>MCP Analysis</a:t>
          </a:r>
        </a:p>
      </dgm:t>
    </dgm:pt>
    <dgm:pt modelId="{DF528C7F-50AB-4B55-BC90-D07DDC7FED65}" type="parTrans" cxnId="{873615D0-6533-4F59-900B-7F4499B1846B}">
      <dgm:prSet/>
      <dgm:spPr/>
      <dgm:t>
        <a:bodyPr/>
        <a:lstStyle/>
        <a:p>
          <a:endParaRPr lang="en-GB"/>
        </a:p>
      </dgm:t>
    </dgm:pt>
    <dgm:pt modelId="{99410642-AB0B-4C69-A21F-A54CB03F1786}" type="sibTrans" cxnId="{873615D0-6533-4F59-900B-7F4499B1846B}">
      <dgm:prSet/>
      <dgm:spPr/>
      <dgm:t>
        <a:bodyPr/>
        <a:lstStyle/>
        <a:p>
          <a:endParaRPr lang="en-GB"/>
        </a:p>
      </dgm:t>
    </dgm:pt>
    <dgm:pt modelId="{5B4A6783-B678-492C-B6AB-9D13BD0FBE05}">
      <dgm:prSet phldrT="[Text]" phldr="0" custT="1"/>
      <dgm:spPr/>
      <dgm:t>
        <a:bodyPr/>
        <a:lstStyle/>
        <a:p>
          <a:r>
            <a:rPr lang="en-GB" sz="1200" dirty="0"/>
            <a:t>Baseline Layout</a:t>
          </a:r>
        </a:p>
      </dgm:t>
    </dgm:pt>
    <dgm:pt modelId="{289E3D59-A43A-4662-8BF7-8F87870A6CA5}" type="parTrans" cxnId="{8DCA093A-492B-4DE7-940C-FCADF8555293}">
      <dgm:prSet/>
      <dgm:spPr/>
      <dgm:t>
        <a:bodyPr/>
        <a:lstStyle/>
        <a:p>
          <a:endParaRPr lang="en-GB"/>
        </a:p>
      </dgm:t>
    </dgm:pt>
    <dgm:pt modelId="{D9431295-7949-4C72-9158-B8463A29540B}" type="sibTrans" cxnId="{8DCA093A-492B-4DE7-940C-FCADF8555293}">
      <dgm:prSet/>
      <dgm:spPr/>
      <dgm:t>
        <a:bodyPr/>
        <a:lstStyle/>
        <a:p>
          <a:endParaRPr lang="en-GB"/>
        </a:p>
      </dgm:t>
    </dgm:pt>
    <dgm:pt modelId="{A3D95389-D995-47A0-919A-3191CD36ED2E}">
      <dgm:prSet phldrT="[Text]" phldr="0" custT="1"/>
      <dgm:spPr/>
      <dgm:t>
        <a:bodyPr/>
        <a:lstStyle/>
        <a:p>
          <a:r>
            <a:rPr lang="en-GB" sz="1200" dirty="0"/>
            <a:t>Resource Mapping</a:t>
          </a:r>
        </a:p>
      </dgm:t>
    </dgm:pt>
    <dgm:pt modelId="{D33A959D-C462-497E-BE47-DBB84E6AA38F}" type="parTrans" cxnId="{40D259E3-6874-4E25-869F-E98494D5650A}">
      <dgm:prSet/>
      <dgm:spPr/>
      <dgm:t>
        <a:bodyPr/>
        <a:lstStyle/>
        <a:p>
          <a:endParaRPr lang="en-GB"/>
        </a:p>
      </dgm:t>
    </dgm:pt>
    <dgm:pt modelId="{976906BE-FB9A-449B-A2A0-ADEFBB8207DF}" type="sibTrans" cxnId="{40D259E3-6874-4E25-869F-E98494D5650A}">
      <dgm:prSet/>
      <dgm:spPr/>
      <dgm:t>
        <a:bodyPr/>
        <a:lstStyle/>
        <a:p>
          <a:endParaRPr lang="en-GB"/>
        </a:p>
      </dgm:t>
    </dgm:pt>
    <dgm:pt modelId="{6D2E4B48-D0E0-40B3-93C1-3AF786866693}">
      <dgm:prSet phldrT="[Text]" phldr="0" custT="1"/>
      <dgm:spPr/>
      <dgm:t>
        <a:bodyPr/>
        <a:lstStyle/>
        <a:p>
          <a:r>
            <a:rPr lang="en-GB" sz="1200" dirty="0"/>
            <a:t>Layout Optimization</a:t>
          </a:r>
        </a:p>
      </dgm:t>
    </dgm:pt>
    <dgm:pt modelId="{F9F735EF-B9A2-413A-8820-E26B0955392C}" type="parTrans" cxnId="{3C799A16-FCB6-410D-90AB-60167D08EE78}">
      <dgm:prSet/>
      <dgm:spPr/>
      <dgm:t>
        <a:bodyPr/>
        <a:lstStyle/>
        <a:p>
          <a:endParaRPr lang="en-GB"/>
        </a:p>
      </dgm:t>
    </dgm:pt>
    <dgm:pt modelId="{D3C7A3B4-2FB2-45CE-B66B-E71E56FF3702}" type="sibTrans" cxnId="{3C799A16-FCB6-410D-90AB-60167D08EE78}">
      <dgm:prSet/>
      <dgm:spPr/>
      <dgm:t>
        <a:bodyPr/>
        <a:lstStyle/>
        <a:p>
          <a:endParaRPr lang="en-GB"/>
        </a:p>
      </dgm:t>
    </dgm:pt>
    <dgm:pt modelId="{32204659-D471-4309-A763-80E95A8F13FE}">
      <dgm:prSet phldrT="[Text]" phldr="0" custT="1"/>
      <dgm:spPr/>
      <dgm:t>
        <a:bodyPr/>
        <a:lstStyle/>
        <a:p>
          <a:r>
            <a:rPr lang="en-GB" sz="1200" dirty="0"/>
            <a:t>Shadow Flicker Compliance</a:t>
          </a:r>
        </a:p>
      </dgm:t>
    </dgm:pt>
    <dgm:pt modelId="{0CB33B51-6A8E-4641-ACE1-E5868E83B723}" type="parTrans" cxnId="{62DE5E05-2828-495B-8A58-9847A0EC0971}">
      <dgm:prSet/>
      <dgm:spPr/>
      <dgm:t>
        <a:bodyPr/>
        <a:lstStyle/>
        <a:p>
          <a:endParaRPr lang="en-GB"/>
        </a:p>
      </dgm:t>
    </dgm:pt>
    <dgm:pt modelId="{AD1CEF22-A7FA-42B4-B448-DF8C7C2CF30D}" type="sibTrans" cxnId="{62DE5E05-2828-495B-8A58-9847A0EC0971}">
      <dgm:prSet/>
      <dgm:spPr/>
      <dgm:t>
        <a:bodyPr/>
        <a:lstStyle/>
        <a:p>
          <a:endParaRPr lang="en-GB"/>
        </a:p>
      </dgm:t>
    </dgm:pt>
    <dgm:pt modelId="{31422515-26B3-4BFD-9C32-2EE66E3B6B6F}">
      <dgm:prSet phldrT="[Text]" phldr="0" custT="1"/>
      <dgm:spPr/>
      <dgm:t>
        <a:bodyPr/>
        <a:lstStyle/>
        <a:p>
          <a:r>
            <a:rPr lang="en-GB" sz="1200" dirty="0"/>
            <a:t>(Bird Protection Measures)</a:t>
          </a:r>
        </a:p>
      </dgm:t>
    </dgm:pt>
    <dgm:pt modelId="{86B45843-381A-4B25-9D0A-B1F404852AF6}" type="parTrans" cxnId="{64CB8471-EA1F-4F97-AD3B-7412E55B1ADD}">
      <dgm:prSet/>
      <dgm:spPr/>
      <dgm:t>
        <a:bodyPr/>
        <a:lstStyle/>
        <a:p>
          <a:endParaRPr lang="en-GB"/>
        </a:p>
      </dgm:t>
    </dgm:pt>
    <dgm:pt modelId="{61803271-99CD-4A22-B56E-417037DA67D7}" type="sibTrans" cxnId="{64CB8471-EA1F-4F97-AD3B-7412E55B1ADD}">
      <dgm:prSet/>
      <dgm:spPr/>
      <dgm:t>
        <a:bodyPr/>
        <a:lstStyle/>
        <a:p>
          <a:endParaRPr lang="en-GB"/>
        </a:p>
      </dgm:t>
    </dgm:pt>
    <dgm:pt modelId="{4B5954CD-30D8-4979-B46B-7C81642CB442}">
      <dgm:prSet phldrT="[Text]" phldr="0" custT="1"/>
      <dgm:spPr/>
      <dgm:t>
        <a:bodyPr/>
        <a:lstStyle/>
        <a:p>
          <a:r>
            <a:rPr lang="en-GB" sz="1200" dirty="0"/>
            <a:t>Loss and Uncertainty Analysis</a:t>
          </a:r>
          <a:endParaRPr lang="en-GB" sz="1050" dirty="0"/>
        </a:p>
      </dgm:t>
    </dgm:pt>
    <dgm:pt modelId="{152B3C62-5002-4226-A7C2-139B9951A3FC}" type="parTrans" cxnId="{478A6D33-4BD6-45D8-A6CC-766DCA7CB935}">
      <dgm:prSet/>
      <dgm:spPr/>
      <dgm:t>
        <a:bodyPr/>
        <a:lstStyle/>
        <a:p>
          <a:endParaRPr lang="en-GB"/>
        </a:p>
      </dgm:t>
    </dgm:pt>
    <dgm:pt modelId="{5D1440B9-C422-4CF7-B666-F358101F3F51}" type="sibTrans" cxnId="{478A6D33-4BD6-45D8-A6CC-766DCA7CB935}">
      <dgm:prSet/>
      <dgm:spPr/>
      <dgm:t>
        <a:bodyPr/>
        <a:lstStyle/>
        <a:p>
          <a:endParaRPr lang="en-GB"/>
        </a:p>
      </dgm:t>
    </dgm:pt>
    <dgm:pt modelId="{C76BC728-78B0-40F3-BBB3-814508A16452}">
      <dgm:prSet phldrT="[Text]" phldr="0" custT="1"/>
      <dgm:spPr/>
      <dgm:t>
        <a:bodyPr/>
        <a:lstStyle/>
        <a:p>
          <a:r>
            <a:rPr lang="en-GB" sz="1200" dirty="0"/>
            <a:t>Noise Compliance</a:t>
          </a:r>
        </a:p>
      </dgm:t>
    </dgm:pt>
    <dgm:pt modelId="{0FF0629D-3CD4-4296-8BBD-DCC586880F2B}" type="parTrans" cxnId="{DAC49850-8D31-4F88-B7DC-19B8FE297608}">
      <dgm:prSet/>
      <dgm:spPr/>
      <dgm:t>
        <a:bodyPr/>
        <a:lstStyle/>
        <a:p>
          <a:endParaRPr lang="en-GB"/>
        </a:p>
      </dgm:t>
    </dgm:pt>
    <dgm:pt modelId="{775FDFC9-4DBA-43D1-AC1B-DB7D93ABDE67}" type="sibTrans" cxnId="{DAC49850-8D31-4F88-B7DC-19B8FE297608}">
      <dgm:prSet/>
      <dgm:spPr/>
      <dgm:t>
        <a:bodyPr/>
        <a:lstStyle/>
        <a:p>
          <a:endParaRPr lang="en-GB"/>
        </a:p>
      </dgm:t>
    </dgm:pt>
    <dgm:pt modelId="{9FA0474D-73F8-4F9E-8567-20E953EAFCF7}">
      <dgm:prSet phldrT="[Text]" phldr="0" custT="1"/>
      <dgm:spPr/>
      <dgm:t>
        <a:bodyPr/>
        <a:lstStyle/>
        <a:p>
          <a:r>
            <a:rPr lang="en-GB" sz="1200" dirty="0"/>
            <a:t>Orography and Roughness Data</a:t>
          </a:r>
        </a:p>
      </dgm:t>
    </dgm:pt>
    <dgm:pt modelId="{90620E66-E012-47C1-8B79-CE11DC63FF74}" type="parTrans" cxnId="{1F7ABBD6-D68B-42ED-84B2-01779CB60831}">
      <dgm:prSet/>
      <dgm:spPr/>
      <dgm:t>
        <a:bodyPr/>
        <a:lstStyle/>
        <a:p>
          <a:endParaRPr lang="en-GB"/>
        </a:p>
      </dgm:t>
    </dgm:pt>
    <dgm:pt modelId="{260FDEAF-AB8A-42B4-BE46-31B003437E57}" type="sibTrans" cxnId="{1F7ABBD6-D68B-42ED-84B2-01779CB60831}">
      <dgm:prSet/>
      <dgm:spPr/>
      <dgm:t>
        <a:bodyPr/>
        <a:lstStyle/>
        <a:p>
          <a:endParaRPr lang="en-GB"/>
        </a:p>
      </dgm:t>
    </dgm:pt>
    <dgm:pt modelId="{FF46E4AF-BA1D-49B1-9131-FFC4B49E7C3D}" type="pres">
      <dgm:prSet presAssocID="{B5FDE707-F4E4-475E-969E-0F282D0C04BB}" presName="linearFlow" presStyleCnt="0">
        <dgm:presLayoutVars>
          <dgm:dir/>
          <dgm:animLvl val="lvl"/>
          <dgm:resizeHandles val="exact"/>
        </dgm:presLayoutVars>
      </dgm:prSet>
      <dgm:spPr/>
    </dgm:pt>
    <dgm:pt modelId="{71D61905-47FA-4980-B1A4-B14C71440E3E}" type="pres">
      <dgm:prSet presAssocID="{6DFBBD87-AA03-4846-814C-052C9C0B80EA}" presName="composite" presStyleCnt="0"/>
      <dgm:spPr/>
    </dgm:pt>
    <dgm:pt modelId="{BD7152DB-FE6A-4899-8DDF-5933D7AB6B26}" type="pres">
      <dgm:prSet presAssocID="{6DFBBD87-AA03-4846-814C-052C9C0B80E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4AABAF3-9574-49A1-86DE-4DA8CAF8A1D4}" type="pres">
      <dgm:prSet presAssocID="{6DFBBD87-AA03-4846-814C-052C9C0B80EA}" presName="parSh" presStyleLbl="node1" presStyleIdx="0" presStyleCnt="5"/>
      <dgm:spPr/>
    </dgm:pt>
    <dgm:pt modelId="{B0D8B992-B86C-4FB8-8CD7-32E7F8E6C034}" type="pres">
      <dgm:prSet presAssocID="{6DFBBD87-AA03-4846-814C-052C9C0B80EA}" presName="desTx" presStyleLbl="fgAcc1" presStyleIdx="0" presStyleCnt="5" custScaleY="55315">
        <dgm:presLayoutVars>
          <dgm:bulletEnabled val="1"/>
        </dgm:presLayoutVars>
      </dgm:prSet>
      <dgm:spPr/>
    </dgm:pt>
    <dgm:pt modelId="{340BA943-6244-43D1-98DF-CC5E2610B5C4}" type="pres">
      <dgm:prSet presAssocID="{1DD22A56-5E92-451A-B0EC-C1C73BB89A63}" presName="sibTrans" presStyleLbl="sibTrans2D1" presStyleIdx="0" presStyleCnt="4"/>
      <dgm:spPr/>
    </dgm:pt>
    <dgm:pt modelId="{CF7A3458-086A-40CB-922C-9E2D8A0E0323}" type="pres">
      <dgm:prSet presAssocID="{1DD22A56-5E92-451A-B0EC-C1C73BB89A63}" presName="connTx" presStyleLbl="sibTrans2D1" presStyleIdx="0" presStyleCnt="4"/>
      <dgm:spPr/>
    </dgm:pt>
    <dgm:pt modelId="{A0E3112B-E0B1-458A-8623-61E90CF8B004}" type="pres">
      <dgm:prSet presAssocID="{11884451-17EC-4D1B-B503-A8C0C98662A2}" presName="composite" presStyleCnt="0"/>
      <dgm:spPr/>
    </dgm:pt>
    <dgm:pt modelId="{E48DA5F0-2C1A-430D-A977-611AADC9C866}" type="pres">
      <dgm:prSet presAssocID="{11884451-17EC-4D1B-B503-A8C0C98662A2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FCA31B-5B09-4F6E-894E-A2849D5D5B74}" type="pres">
      <dgm:prSet presAssocID="{11884451-17EC-4D1B-B503-A8C0C98662A2}" presName="parSh" presStyleLbl="node1" presStyleIdx="1" presStyleCnt="5"/>
      <dgm:spPr/>
    </dgm:pt>
    <dgm:pt modelId="{D4D96AA6-6E6E-4C6C-ABE6-2363E3008E13}" type="pres">
      <dgm:prSet presAssocID="{11884451-17EC-4D1B-B503-A8C0C98662A2}" presName="desTx" presStyleLbl="fgAcc1" presStyleIdx="1" presStyleCnt="5" custScaleY="55315">
        <dgm:presLayoutVars>
          <dgm:bulletEnabled val="1"/>
        </dgm:presLayoutVars>
      </dgm:prSet>
      <dgm:spPr/>
    </dgm:pt>
    <dgm:pt modelId="{E6820A17-6499-4290-BC12-A84E953B518A}" type="pres">
      <dgm:prSet presAssocID="{F0324401-AC27-43F7-AB82-67E42E102192}" presName="sibTrans" presStyleLbl="sibTrans2D1" presStyleIdx="1" presStyleCnt="4"/>
      <dgm:spPr/>
    </dgm:pt>
    <dgm:pt modelId="{BAF0E8A3-6DE4-4A5F-8404-79C869815D19}" type="pres">
      <dgm:prSet presAssocID="{F0324401-AC27-43F7-AB82-67E42E102192}" presName="connTx" presStyleLbl="sibTrans2D1" presStyleIdx="1" presStyleCnt="4"/>
      <dgm:spPr/>
    </dgm:pt>
    <dgm:pt modelId="{224E0D1A-2DDF-4AA6-BB2A-2343269555BE}" type="pres">
      <dgm:prSet presAssocID="{57C30B61-9B87-4548-9524-1B7255CCCE49}" presName="composite" presStyleCnt="0"/>
      <dgm:spPr/>
    </dgm:pt>
    <dgm:pt modelId="{9FEE5978-0F0C-401C-9D3B-206B8C78428A}" type="pres">
      <dgm:prSet presAssocID="{57C30B61-9B87-4548-9524-1B7255CCCE49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E067A3-1474-4F89-AFC8-742C36A90F17}" type="pres">
      <dgm:prSet presAssocID="{57C30B61-9B87-4548-9524-1B7255CCCE49}" presName="parSh" presStyleLbl="node1" presStyleIdx="2" presStyleCnt="5"/>
      <dgm:spPr/>
    </dgm:pt>
    <dgm:pt modelId="{276FE612-014E-477D-94DD-6EC7D2E61E1B}" type="pres">
      <dgm:prSet presAssocID="{57C30B61-9B87-4548-9524-1B7255CCCE49}" presName="desTx" presStyleLbl="fgAcc1" presStyleIdx="2" presStyleCnt="5" custScaleY="55315">
        <dgm:presLayoutVars>
          <dgm:bulletEnabled val="1"/>
        </dgm:presLayoutVars>
      </dgm:prSet>
      <dgm:spPr/>
    </dgm:pt>
    <dgm:pt modelId="{314B8F2A-3B99-492A-8DA4-25D0E94E4446}" type="pres">
      <dgm:prSet presAssocID="{AE1C1727-D8B2-4F6B-A050-5A948DF99EF9}" presName="sibTrans" presStyleLbl="sibTrans2D1" presStyleIdx="2" presStyleCnt="4"/>
      <dgm:spPr/>
    </dgm:pt>
    <dgm:pt modelId="{B76F321D-1034-4632-8CCB-F12F304339D6}" type="pres">
      <dgm:prSet presAssocID="{AE1C1727-D8B2-4F6B-A050-5A948DF99EF9}" presName="connTx" presStyleLbl="sibTrans2D1" presStyleIdx="2" presStyleCnt="4"/>
      <dgm:spPr/>
    </dgm:pt>
    <dgm:pt modelId="{3AAF9C35-1D7B-4AE4-A2FA-EAF199F3F262}" type="pres">
      <dgm:prSet presAssocID="{3C975EA4-1A60-4946-84B7-77C40D916216}" presName="composite" presStyleCnt="0"/>
      <dgm:spPr/>
    </dgm:pt>
    <dgm:pt modelId="{6999A528-CD1C-4A52-A8C9-02613490E08B}" type="pres">
      <dgm:prSet presAssocID="{3C975EA4-1A60-4946-84B7-77C40D916216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D847940-7FE2-4A3C-884A-F4DFCD9BEB36}" type="pres">
      <dgm:prSet presAssocID="{3C975EA4-1A60-4946-84B7-77C40D916216}" presName="parSh" presStyleLbl="node1" presStyleIdx="3" presStyleCnt="5"/>
      <dgm:spPr/>
    </dgm:pt>
    <dgm:pt modelId="{9F4F62B0-C124-4235-9031-FC130F60177A}" type="pres">
      <dgm:prSet presAssocID="{3C975EA4-1A60-4946-84B7-77C40D916216}" presName="desTx" presStyleLbl="fgAcc1" presStyleIdx="3" presStyleCnt="5" custScaleY="55315">
        <dgm:presLayoutVars>
          <dgm:bulletEnabled val="1"/>
        </dgm:presLayoutVars>
      </dgm:prSet>
      <dgm:spPr/>
    </dgm:pt>
    <dgm:pt modelId="{AC85B93B-C44C-4EAB-8567-DB89B8DABAB6}" type="pres">
      <dgm:prSet presAssocID="{08BE0A83-7674-4154-9D9E-603287ACDCFC}" presName="sibTrans" presStyleLbl="sibTrans2D1" presStyleIdx="3" presStyleCnt="4"/>
      <dgm:spPr/>
    </dgm:pt>
    <dgm:pt modelId="{68862CD9-AFA3-4A21-99CC-3F1123D526AB}" type="pres">
      <dgm:prSet presAssocID="{08BE0A83-7674-4154-9D9E-603287ACDCFC}" presName="connTx" presStyleLbl="sibTrans2D1" presStyleIdx="3" presStyleCnt="4"/>
      <dgm:spPr/>
    </dgm:pt>
    <dgm:pt modelId="{64EE8848-2053-465F-9DBC-E56ECC94C387}" type="pres">
      <dgm:prSet presAssocID="{986C78A7-43F9-439D-88F5-EAA88BA23238}" presName="composite" presStyleCnt="0"/>
      <dgm:spPr/>
    </dgm:pt>
    <dgm:pt modelId="{26CA2CD7-365B-49F1-844B-D9A869C3F2EE}" type="pres">
      <dgm:prSet presAssocID="{986C78A7-43F9-439D-88F5-EAA88BA23238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D92D4DA-C151-40D8-A90C-B95F38DEFC50}" type="pres">
      <dgm:prSet presAssocID="{986C78A7-43F9-439D-88F5-EAA88BA23238}" presName="parSh" presStyleLbl="node1" presStyleIdx="4" presStyleCnt="5"/>
      <dgm:spPr/>
    </dgm:pt>
    <dgm:pt modelId="{48E3D3EE-CB7D-42EC-9EFF-3AD51462ACDC}" type="pres">
      <dgm:prSet presAssocID="{986C78A7-43F9-439D-88F5-EAA88BA23238}" presName="desTx" presStyleLbl="fgAcc1" presStyleIdx="4" presStyleCnt="5" custScaleY="55315">
        <dgm:presLayoutVars>
          <dgm:bulletEnabled val="1"/>
        </dgm:presLayoutVars>
      </dgm:prSet>
      <dgm:spPr/>
    </dgm:pt>
  </dgm:ptLst>
  <dgm:cxnLst>
    <dgm:cxn modelId="{62DE5E05-2828-495B-8A58-9847A0EC0971}" srcId="{3C975EA4-1A60-4946-84B7-77C40D916216}" destId="{32204659-D471-4309-A763-80E95A8F13FE}" srcOrd="1" destOrd="0" parTransId="{0CB33B51-6A8E-4641-ACE1-E5868E83B723}" sibTransId="{AD1CEF22-A7FA-42B4-B448-DF8C7C2CF30D}"/>
    <dgm:cxn modelId="{484B5910-893B-40AE-BA1E-AF7DD4AB16E6}" type="presOf" srcId="{57C30B61-9B87-4548-9524-1B7255CCCE49}" destId="{57E067A3-1474-4F89-AFC8-742C36A90F17}" srcOrd="1" destOrd="0" presId="urn:microsoft.com/office/officeart/2005/8/layout/process3"/>
    <dgm:cxn modelId="{9754C815-E213-49A5-B1B9-6C31F8F6BAEF}" type="presOf" srcId="{08BE0A83-7674-4154-9D9E-603287ACDCFC}" destId="{68862CD9-AFA3-4A21-99CC-3F1123D526AB}" srcOrd="1" destOrd="0" presId="urn:microsoft.com/office/officeart/2005/8/layout/process3"/>
    <dgm:cxn modelId="{3C799A16-FCB6-410D-90AB-60167D08EE78}" srcId="{57C30B61-9B87-4548-9524-1B7255CCCE49}" destId="{6D2E4B48-D0E0-40B3-93C1-3AF786866693}" srcOrd="2" destOrd="0" parTransId="{F9F735EF-B9A2-413A-8820-E26B0955392C}" sibTransId="{D3C7A3B4-2FB2-45CE-B66B-E71E56FF3702}"/>
    <dgm:cxn modelId="{67FE571D-6DBA-4986-92DD-BA6877CD19FF}" type="presOf" srcId="{9B2685F4-6B1C-4250-9361-A45588203FBD}" destId="{B0D8B992-B86C-4FB8-8CD7-32E7F8E6C034}" srcOrd="0" destOrd="2" presId="urn:microsoft.com/office/officeart/2005/8/layout/process3"/>
    <dgm:cxn modelId="{E4978422-F0BD-4033-85AB-AED634F76057}" type="presOf" srcId="{6DFBBD87-AA03-4846-814C-052C9C0B80EA}" destId="{E4AABAF3-9574-49A1-86DE-4DA8CAF8A1D4}" srcOrd="1" destOrd="0" presId="urn:microsoft.com/office/officeart/2005/8/layout/process3"/>
    <dgm:cxn modelId="{48775928-CA0E-4D84-BF8E-1577F85B221E}" type="presOf" srcId="{A3D95389-D995-47A0-919A-3191CD36ED2E}" destId="{276FE612-014E-477D-94DD-6EC7D2E61E1B}" srcOrd="0" destOrd="1" presId="urn:microsoft.com/office/officeart/2005/8/layout/process3"/>
    <dgm:cxn modelId="{8544B42A-2C17-4A69-8B20-A4711C433CE6}" type="presOf" srcId="{6DFBBD87-AA03-4846-814C-052C9C0B80EA}" destId="{BD7152DB-FE6A-4899-8DDF-5933D7AB6B26}" srcOrd="0" destOrd="0" presId="urn:microsoft.com/office/officeart/2005/8/layout/process3"/>
    <dgm:cxn modelId="{73E9B72B-ECE5-4BF4-AE26-D1FF34FB069A}" srcId="{B5FDE707-F4E4-475E-969E-0F282D0C04BB}" destId="{11884451-17EC-4D1B-B503-A8C0C98662A2}" srcOrd="1" destOrd="0" parTransId="{C1C30458-CBBD-4E66-87BC-D9377C63D557}" sibTransId="{F0324401-AC27-43F7-AB82-67E42E102192}"/>
    <dgm:cxn modelId="{B18F912C-013C-40BF-B73E-9AB6D590CBA4}" type="presOf" srcId="{9FA0474D-73F8-4F9E-8567-20E953EAFCF7}" destId="{B0D8B992-B86C-4FB8-8CD7-32E7F8E6C034}" srcOrd="0" destOrd="1" presId="urn:microsoft.com/office/officeart/2005/8/layout/process3"/>
    <dgm:cxn modelId="{245AB12D-105B-4D9F-8984-A7B0A94D088C}" type="presOf" srcId="{F0324401-AC27-43F7-AB82-67E42E102192}" destId="{BAF0E8A3-6DE4-4A5F-8404-79C869815D19}" srcOrd="1" destOrd="0" presId="urn:microsoft.com/office/officeart/2005/8/layout/process3"/>
    <dgm:cxn modelId="{88DDBF2E-98C2-400A-A80B-F0888E396FA7}" type="presOf" srcId="{4B5954CD-30D8-4979-B46B-7C81642CB442}" destId="{48E3D3EE-CB7D-42EC-9EFF-3AD51462ACDC}" srcOrd="0" destOrd="0" presId="urn:microsoft.com/office/officeart/2005/8/layout/process3"/>
    <dgm:cxn modelId="{478A6D33-4BD6-45D8-A6CC-766DCA7CB935}" srcId="{986C78A7-43F9-439D-88F5-EAA88BA23238}" destId="{4B5954CD-30D8-4979-B46B-7C81642CB442}" srcOrd="0" destOrd="0" parTransId="{152B3C62-5002-4226-A7C2-139B9951A3FC}" sibTransId="{5D1440B9-C422-4CF7-B666-F358101F3F51}"/>
    <dgm:cxn modelId="{8DCA093A-492B-4DE7-940C-FCADF8555293}" srcId="{57C30B61-9B87-4548-9524-1B7255CCCE49}" destId="{5B4A6783-B678-492C-B6AB-9D13BD0FBE05}" srcOrd="0" destOrd="0" parTransId="{289E3D59-A43A-4662-8BF7-8F87870A6CA5}" sibTransId="{D9431295-7949-4C72-9158-B8463A29540B}"/>
    <dgm:cxn modelId="{27DB953B-04DE-4514-934C-C25EC37BED8B}" type="presOf" srcId="{3C975EA4-1A60-4946-84B7-77C40D916216}" destId="{1D847940-7FE2-4A3C-884A-F4DFCD9BEB36}" srcOrd="1" destOrd="0" presId="urn:microsoft.com/office/officeart/2005/8/layout/process3"/>
    <dgm:cxn modelId="{00DD3B40-A978-4394-8940-E0B3B6BA4524}" type="presOf" srcId="{AE1C1727-D8B2-4F6B-A050-5A948DF99EF9}" destId="{314B8F2A-3B99-492A-8DA4-25D0E94E4446}" srcOrd="0" destOrd="0" presId="urn:microsoft.com/office/officeart/2005/8/layout/process3"/>
    <dgm:cxn modelId="{FB10D55B-A908-4142-BF57-26D58F046D67}" srcId="{11884451-17EC-4D1B-B503-A8C0C98662A2}" destId="{380DA811-E53D-4E45-BFD5-32D33244C878}" srcOrd="1" destOrd="0" parTransId="{035AC267-0E6F-4CB8-AD19-EE5AFDA3D591}" sibTransId="{ED932763-F1F3-4799-96D2-CC2A0DF7FE9C}"/>
    <dgm:cxn modelId="{E84B2042-524B-4A68-9218-BD07628574CA}" type="presOf" srcId="{11884451-17EC-4D1B-B503-A8C0C98662A2}" destId="{2BFCA31B-5B09-4F6E-894E-A2849D5D5B74}" srcOrd="1" destOrd="0" presId="urn:microsoft.com/office/officeart/2005/8/layout/process3"/>
    <dgm:cxn modelId="{B0D20C65-BB65-4F7D-9392-F0F78EAEB446}" srcId="{B5FDE707-F4E4-475E-969E-0F282D0C04BB}" destId="{6DFBBD87-AA03-4846-814C-052C9C0B80EA}" srcOrd="0" destOrd="0" parTransId="{4AB9ACDB-35EB-44A2-B4E5-CA74A3DF0E13}" sibTransId="{1DD22A56-5E92-451A-B0EC-C1C73BB89A63}"/>
    <dgm:cxn modelId="{76560466-FC1E-445D-841D-82243F32CD64}" type="presOf" srcId="{C76BC728-78B0-40F3-BBB3-814508A16452}" destId="{9F4F62B0-C124-4235-9031-FC130F60177A}" srcOrd="0" destOrd="0" presId="urn:microsoft.com/office/officeart/2005/8/layout/process3"/>
    <dgm:cxn modelId="{2758EE4E-6769-45E1-987F-ADEE19519F50}" type="presOf" srcId="{6D2E4B48-D0E0-40B3-93C1-3AF786866693}" destId="{276FE612-014E-477D-94DD-6EC7D2E61E1B}" srcOrd="0" destOrd="2" presId="urn:microsoft.com/office/officeart/2005/8/layout/process3"/>
    <dgm:cxn modelId="{DAC49850-8D31-4F88-B7DC-19B8FE297608}" srcId="{3C975EA4-1A60-4946-84B7-77C40D916216}" destId="{C76BC728-78B0-40F3-BBB3-814508A16452}" srcOrd="0" destOrd="0" parTransId="{0FF0629D-3CD4-4296-8BBD-DCC586880F2B}" sibTransId="{775FDFC9-4DBA-43D1-AC1B-DB7D93ABDE67}"/>
    <dgm:cxn modelId="{64CB8471-EA1F-4F97-AD3B-7412E55B1ADD}" srcId="{3C975EA4-1A60-4946-84B7-77C40D916216}" destId="{31422515-26B3-4BFD-9C32-2EE66E3B6B6F}" srcOrd="2" destOrd="0" parTransId="{86B45843-381A-4B25-9D0A-B1F404852AF6}" sibTransId="{61803271-99CD-4A22-B56E-417037DA67D7}"/>
    <dgm:cxn modelId="{5AE60E54-3320-43FD-8750-1CBFC000700F}" type="presOf" srcId="{31422515-26B3-4BFD-9C32-2EE66E3B6B6F}" destId="{9F4F62B0-C124-4235-9031-FC130F60177A}" srcOrd="0" destOrd="2" presId="urn:microsoft.com/office/officeart/2005/8/layout/process3"/>
    <dgm:cxn modelId="{013AB055-B696-4A3E-96E4-2C0F7BFF22D9}" type="presOf" srcId="{57C30B61-9B87-4548-9524-1B7255CCCE49}" destId="{9FEE5978-0F0C-401C-9D3B-206B8C78428A}" srcOrd="0" destOrd="0" presId="urn:microsoft.com/office/officeart/2005/8/layout/process3"/>
    <dgm:cxn modelId="{B7D06457-1A10-4115-8C46-D3D95E703697}" type="presOf" srcId="{5B4A6783-B678-492C-B6AB-9D13BD0FBE05}" destId="{276FE612-014E-477D-94DD-6EC7D2E61E1B}" srcOrd="0" destOrd="0" presId="urn:microsoft.com/office/officeart/2005/8/layout/process3"/>
    <dgm:cxn modelId="{41470282-D5B7-4B29-BCB9-51AC84A5DFC8}" srcId="{6DFBBD87-AA03-4846-814C-052C9C0B80EA}" destId="{5DB1D89A-AF41-4C07-91AE-74E3FD4E7E65}" srcOrd="0" destOrd="0" parTransId="{6C62D766-0377-48DB-8195-BAB372001D6C}" sibTransId="{1C1630CC-8E79-48BD-99C7-ABFFBA66E3CE}"/>
    <dgm:cxn modelId="{364A3E8A-426E-4528-AE08-661A8CC6A1A5}" type="presOf" srcId="{B5FDE707-F4E4-475E-969E-0F282D0C04BB}" destId="{FF46E4AF-BA1D-49B1-9131-FFC4B49E7C3D}" srcOrd="0" destOrd="0" presId="urn:microsoft.com/office/officeart/2005/8/layout/process3"/>
    <dgm:cxn modelId="{679DE89A-9BC8-4AE3-A835-68EDB87582F1}" type="presOf" srcId="{5DB1D89A-AF41-4C07-91AE-74E3FD4E7E65}" destId="{B0D8B992-B86C-4FB8-8CD7-32E7F8E6C034}" srcOrd="0" destOrd="0" presId="urn:microsoft.com/office/officeart/2005/8/layout/process3"/>
    <dgm:cxn modelId="{1FF79B9D-5554-4F3C-A6AD-D50F5B1EA5B4}" type="presOf" srcId="{32204659-D471-4309-A763-80E95A8F13FE}" destId="{9F4F62B0-C124-4235-9031-FC130F60177A}" srcOrd="0" destOrd="1" presId="urn:microsoft.com/office/officeart/2005/8/layout/process3"/>
    <dgm:cxn modelId="{B13CCEB1-3054-427B-8FC7-51E6C4010094}" type="presOf" srcId="{9CEFB3A9-4B9E-4F8B-A173-E0D94628C4C8}" destId="{D4D96AA6-6E6E-4C6C-ABE6-2363E3008E13}" srcOrd="0" destOrd="0" presId="urn:microsoft.com/office/officeart/2005/8/layout/process3"/>
    <dgm:cxn modelId="{7817BEB7-5DA4-486C-8952-B6C61AFE8BC4}" srcId="{6DFBBD87-AA03-4846-814C-052C9C0B80EA}" destId="{9B2685F4-6B1C-4250-9361-A45588203FBD}" srcOrd="2" destOrd="0" parTransId="{2ADDA5AD-DAE6-4B26-9899-C2B963983247}" sibTransId="{DE44AAFC-43CE-4240-929F-FBCCEA80A713}"/>
    <dgm:cxn modelId="{76E726B9-5275-496D-874D-17B3731AF3D4}" srcId="{B5FDE707-F4E4-475E-969E-0F282D0C04BB}" destId="{986C78A7-43F9-439D-88F5-EAA88BA23238}" srcOrd="4" destOrd="0" parTransId="{05775A77-B356-4D56-AB76-475A7F859F60}" sibTransId="{A402041E-A890-4840-9876-7E2A0C556DC7}"/>
    <dgm:cxn modelId="{A3D91EC0-E7B5-4FBC-A804-4ED1AEF48AA7}" type="presOf" srcId="{AA221779-5AB8-4528-BAEE-47BACFEC40AB}" destId="{D4D96AA6-6E6E-4C6C-ABE6-2363E3008E13}" srcOrd="0" destOrd="2" presId="urn:microsoft.com/office/officeart/2005/8/layout/process3"/>
    <dgm:cxn modelId="{447B6FC0-C16F-4A67-BE89-CE896F86561C}" type="presOf" srcId="{1DD22A56-5E92-451A-B0EC-C1C73BB89A63}" destId="{340BA943-6244-43D1-98DF-CC5E2610B5C4}" srcOrd="0" destOrd="0" presId="urn:microsoft.com/office/officeart/2005/8/layout/process3"/>
    <dgm:cxn modelId="{0C5DADC0-C2ED-4C41-BB11-EFD1C5EF1CD1}" type="presOf" srcId="{AE1C1727-D8B2-4F6B-A050-5A948DF99EF9}" destId="{B76F321D-1034-4632-8CCB-F12F304339D6}" srcOrd="1" destOrd="0" presId="urn:microsoft.com/office/officeart/2005/8/layout/process3"/>
    <dgm:cxn modelId="{CD9428C1-A907-4F22-B0CE-81B5FA19136F}" type="presOf" srcId="{08BE0A83-7674-4154-9D9E-603287ACDCFC}" destId="{AC85B93B-C44C-4EAB-8567-DB89B8DABAB6}" srcOrd="0" destOrd="0" presId="urn:microsoft.com/office/officeart/2005/8/layout/process3"/>
    <dgm:cxn modelId="{2FA82FC2-EB6E-459B-AFD9-F1DDA1D19FB5}" type="presOf" srcId="{380DA811-E53D-4E45-BFD5-32D33244C878}" destId="{D4D96AA6-6E6E-4C6C-ABE6-2363E3008E13}" srcOrd="0" destOrd="1" presId="urn:microsoft.com/office/officeart/2005/8/layout/process3"/>
    <dgm:cxn modelId="{8CA361C7-810B-42FA-A714-45ED440C65EF}" type="presOf" srcId="{1DD22A56-5E92-451A-B0EC-C1C73BB89A63}" destId="{CF7A3458-086A-40CB-922C-9E2D8A0E0323}" srcOrd="1" destOrd="0" presId="urn:microsoft.com/office/officeart/2005/8/layout/process3"/>
    <dgm:cxn modelId="{873615D0-6533-4F59-900B-7F4499B1846B}" srcId="{11884451-17EC-4D1B-B503-A8C0C98662A2}" destId="{AA221779-5AB8-4528-BAEE-47BACFEC40AB}" srcOrd="2" destOrd="0" parTransId="{DF528C7F-50AB-4B55-BC90-D07DDC7FED65}" sibTransId="{99410642-AB0B-4C69-A21F-A54CB03F1786}"/>
    <dgm:cxn modelId="{C7B01BD0-3470-4EE7-A9AD-4160E96DF204}" srcId="{11884451-17EC-4D1B-B503-A8C0C98662A2}" destId="{9CEFB3A9-4B9E-4F8B-A173-E0D94628C4C8}" srcOrd="0" destOrd="0" parTransId="{94B6E2A4-EE03-4CAD-8DA8-F7F06FC98CA5}" sibTransId="{9280A524-627A-4ABA-B97B-67FCFDB1E246}"/>
    <dgm:cxn modelId="{1F7ABBD6-D68B-42ED-84B2-01779CB60831}" srcId="{6DFBBD87-AA03-4846-814C-052C9C0B80EA}" destId="{9FA0474D-73F8-4F9E-8567-20E953EAFCF7}" srcOrd="1" destOrd="0" parTransId="{90620E66-E012-47C1-8B79-CE11DC63FF74}" sibTransId="{260FDEAF-AB8A-42B4-BE46-31B003437E57}"/>
    <dgm:cxn modelId="{D8D2F0DD-094E-4373-A17D-C611EE10B043}" type="presOf" srcId="{3C975EA4-1A60-4946-84B7-77C40D916216}" destId="{6999A528-CD1C-4A52-A8C9-02613490E08B}" srcOrd="0" destOrd="0" presId="urn:microsoft.com/office/officeart/2005/8/layout/process3"/>
    <dgm:cxn modelId="{E1421EE3-6B8D-4E42-BA8A-9EE6BBA1CF66}" type="presOf" srcId="{11884451-17EC-4D1B-B503-A8C0C98662A2}" destId="{E48DA5F0-2C1A-430D-A977-611AADC9C866}" srcOrd="0" destOrd="0" presId="urn:microsoft.com/office/officeart/2005/8/layout/process3"/>
    <dgm:cxn modelId="{40D259E3-6874-4E25-869F-E98494D5650A}" srcId="{57C30B61-9B87-4548-9524-1B7255CCCE49}" destId="{A3D95389-D995-47A0-919A-3191CD36ED2E}" srcOrd="1" destOrd="0" parTransId="{D33A959D-C462-497E-BE47-DBB84E6AA38F}" sibTransId="{976906BE-FB9A-449B-A2A0-ADEFBB8207DF}"/>
    <dgm:cxn modelId="{3E298BE3-5D18-4291-921F-4983C72F0DF0}" type="presOf" srcId="{F0324401-AC27-43F7-AB82-67E42E102192}" destId="{E6820A17-6499-4290-BC12-A84E953B518A}" srcOrd="0" destOrd="0" presId="urn:microsoft.com/office/officeart/2005/8/layout/process3"/>
    <dgm:cxn modelId="{9DDDBBE4-B559-43DE-B190-C7FC0812C7B4}" type="presOf" srcId="{986C78A7-43F9-439D-88F5-EAA88BA23238}" destId="{5D92D4DA-C151-40D8-A90C-B95F38DEFC50}" srcOrd="1" destOrd="0" presId="urn:microsoft.com/office/officeart/2005/8/layout/process3"/>
    <dgm:cxn modelId="{F99B64E8-D94C-4CB9-A6DA-30EE40809A7D}" srcId="{B5FDE707-F4E4-475E-969E-0F282D0C04BB}" destId="{3C975EA4-1A60-4946-84B7-77C40D916216}" srcOrd="3" destOrd="0" parTransId="{9ECE7602-82E3-45D2-9848-F090B9E81904}" sibTransId="{08BE0A83-7674-4154-9D9E-603287ACDCFC}"/>
    <dgm:cxn modelId="{1837A8F3-DD49-474D-9BD4-2C1695BD8B10}" srcId="{B5FDE707-F4E4-475E-969E-0F282D0C04BB}" destId="{57C30B61-9B87-4548-9524-1B7255CCCE49}" srcOrd="2" destOrd="0" parTransId="{CA0EDE49-F387-4A47-BA5F-E9B72CBD601F}" sibTransId="{AE1C1727-D8B2-4F6B-A050-5A948DF99EF9}"/>
    <dgm:cxn modelId="{072340FB-718F-4380-8863-29A233573190}" type="presOf" srcId="{986C78A7-43F9-439D-88F5-EAA88BA23238}" destId="{26CA2CD7-365B-49F1-844B-D9A869C3F2EE}" srcOrd="0" destOrd="0" presId="urn:microsoft.com/office/officeart/2005/8/layout/process3"/>
    <dgm:cxn modelId="{7E556767-8D0E-4DCC-A3CA-9DFE9707645B}" type="presParOf" srcId="{FF46E4AF-BA1D-49B1-9131-FFC4B49E7C3D}" destId="{71D61905-47FA-4980-B1A4-B14C71440E3E}" srcOrd="0" destOrd="0" presId="urn:microsoft.com/office/officeart/2005/8/layout/process3"/>
    <dgm:cxn modelId="{50676A35-30E4-41C0-B4AA-B53447D5560F}" type="presParOf" srcId="{71D61905-47FA-4980-B1A4-B14C71440E3E}" destId="{BD7152DB-FE6A-4899-8DDF-5933D7AB6B26}" srcOrd="0" destOrd="0" presId="urn:microsoft.com/office/officeart/2005/8/layout/process3"/>
    <dgm:cxn modelId="{40C392D0-D077-4BC3-8B54-C20DBE6CEA81}" type="presParOf" srcId="{71D61905-47FA-4980-B1A4-B14C71440E3E}" destId="{E4AABAF3-9574-49A1-86DE-4DA8CAF8A1D4}" srcOrd="1" destOrd="0" presId="urn:microsoft.com/office/officeart/2005/8/layout/process3"/>
    <dgm:cxn modelId="{42564C98-9508-4FEA-B2C8-EE3E3AFE7C66}" type="presParOf" srcId="{71D61905-47FA-4980-B1A4-B14C71440E3E}" destId="{B0D8B992-B86C-4FB8-8CD7-32E7F8E6C034}" srcOrd="2" destOrd="0" presId="urn:microsoft.com/office/officeart/2005/8/layout/process3"/>
    <dgm:cxn modelId="{D4CA8A7E-1723-4818-8B4C-FBAD051CEBF7}" type="presParOf" srcId="{FF46E4AF-BA1D-49B1-9131-FFC4B49E7C3D}" destId="{340BA943-6244-43D1-98DF-CC5E2610B5C4}" srcOrd="1" destOrd="0" presId="urn:microsoft.com/office/officeart/2005/8/layout/process3"/>
    <dgm:cxn modelId="{36082494-7D51-48C4-8C5B-8619A923722B}" type="presParOf" srcId="{340BA943-6244-43D1-98DF-CC5E2610B5C4}" destId="{CF7A3458-086A-40CB-922C-9E2D8A0E0323}" srcOrd="0" destOrd="0" presId="urn:microsoft.com/office/officeart/2005/8/layout/process3"/>
    <dgm:cxn modelId="{A7FB78A4-B7AE-4240-8E6A-51912E9D4D36}" type="presParOf" srcId="{FF46E4AF-BA1D-49B1-9131-FFC4B49E7C3D}" destId="{A0E3112B-E0B1-458A-8623-61E90CF8B004}" srcOrd="2" destOrd="0" presId="urn:microsoft.com/office/officeart/2005/8/layout/process3"/>
    <dgm:cxn modelId="{8A6B2C99-3EA8-4DB2-A0DD-EBED905F997F}" type="presParOf" srcId="{A0E3112B-E0B1-458A-8623-61E90CF8B004}" destId="{E48DA5F0-2C1A-430D-A977-611AADC9C866}" srcOrd="0" destOrd="0" presId="urn:microsoft.com/office/officeart/2005/8/layout/process3"/>
    <dgm:cxn modelId="{5D2170E8-D1F9-43C7-B749-F704C9E19D32}" type="presParOf" srcId="{A0E3112B-E0B1-458A-8623-61E90CF8B004}" destId="{2BFCA31B-5B09-4F6E-894E-A2849D5D5B74}" srcOrd="1" destOrd="0" presId="urn:microsoft.com/office/officeart/2005/8/layout/process3"/>
    <dgm:cxn modelId="{E2356CCE-BDE0-464F-9CB3-D6E6A4131838}" type="presParOf" srcId="{A0E3112B-E0B1-458A-8623-61E90CF8B004}" destId="{D4D96AA6-6E6E-4C6C-ABE6-2363E3008E13}" srcOrd="2" destOrd="0" presId="urn:microsoft.com/office/officeart/2005/8/layout/process3"/>
    <dgm:cxn modelId="{007FEE45-EC09-4685-8C44-07F4AF41236A}" type="presParOf" srcId="{FF46E4AF-BA1D-49B1-9131-FFC4B49E7C3D}" destId="{E6820A17-6499-4290-BC12-A84E953B518A}" srcOrd="3" destOrd="0" presId="urn:microsoft.com/office/officeart/2005/8/layout/process3"/>
    <dgm:cxn modelId="{F8F899A1-8A8D-4684-9703-C8252A5AA28E}" type="presParOf" srcId="{E6820A17-6499-4290-BC12-A84E953B518A}" destId="{BAF0E8A3-6DE4-4A5F-8404-79C869815D19}" srcOrd="0" destOrd="0" presId="urn:microsoft.com/office/officeart/2005/8/layout/process3"/>
    <dgm:cxn modelId="{C92FB84C-D9AF-4556-8D11-0279F36EA6F0}" type="presParOf" srcId="{FF46E4AF-BA1D-49B1-9131-FFC4B49E7C3D}" destId="{224E0D1A-2DDF-4AA6-BB2A-2343269555BE}" srcOrd="4" destOrd="0" presId="urn:microsoft.com/office/officeart/2005/8/layout/process3"/>
    <dgm:cxn modelId="{61FE2A8F-5A4E-45C5-B8B5-9E7C471D606A}" type="presParOf" srcId="{224E0D1A-2DDF-4AA6-BB2A-2343269555BE}" destId="{9FEE5978-0F0C-401C-9D3B-206B8C78428A}" srcOrd="0" destOrd="0" presId="urn:microsoft.com/office/officeart/2005/8/layout/process3"/>
    <dgm:cxn modelId="{9AC1CEB6-FD19-4A41-8254-054302A01021}" type="presParOf" srcId="{224E0D1A-2DDF-4AA6-BB2A-2343269555BE}" destId="{57E067A3-1474-4F89-AFC8-742C36A90F17}" srcOrd="1" destOrd="0" presId="urn:microsoft.com/office/officeart/2005/8/layout/process3"/>
    <dgm:cxn modelId="{841AFAF4-FAEF-4C72-A594-C0C68A5743F4}" type="presParOf" srcId="{224E0D1A-2DDF-4AA6-BB2A-2343269555BE}" destId="{276FE612-014E-477D-94DD-6EC7D2E61E1B}" srcOrd="2" destOrd="0" presId="urn:microsoft.com/office/officeart/2005/8/layout/process3"/>
    <dgm:cxn modelId="{70093509-935B-4CA7-87BF-E3AE37C7FDD3}" type="presParOf" srcId="{FF46E4AF-BA1D-49B1-9131-FFC4B49E7C3D}" destId="{314B8F2A-3B99-492A-8DA4-25D0E94E4446}" srcOrd="5" destOrd="0" presId="urn:microsoft.com/office/officeart/2005/8/layout/process3"/>
    <dgm:cxn modelId="{1A108F8E-2712-4AE9-893D-FB583B5D9A89}" type="presParOf" srcId="{314B8F2A-3B99-492A-8DA4-25D0E94E4446}" destId="{B76F321D-1034-4632-8CCB-F12F304339D6}" srcOrd="0" destOrd="0" presId="urn:microsoft.com/office/officeart/2005/8/layout/process3"/>
    <dgm:cxn modelId="{E632411F-E33F-493D-B483-9E2F3A13F569}" type="presParOf" srcId="{FF46E4AF-BA1D-49B1-9131-FFC4B49E7C3D}" destId="{3AAF9C35-1D7B-4AE4-A2FA-EAF199F3F262}" srcOrd="6" destOrd="0" presId="urn:microsoft.com/office/officeart/2005/8/layout/process3"/>
    <dgm:cxn modelId="{304A1962-62EB-4A5E-8F98-032EFA49FD0A}" type="presParOf" srcId="{3AAF9C35-1D7B-4AE4-A2FA-EAF199F3F262}" destId="{6999A528-CD1C-4A52-A8C9-02613490E08B}" srcOrd="0" destOrd="0" presId="urn:microsoft.com/office/officeart/2005/8/layout/process3"/>
    <dgm:cxn modelId="{305CFE9B-094E-4C19-BC45-8B6A287EB4B9}" type="presParOf" srcId="{3AAF9C35-1D7B-4AE4-A2FA-EAF199F3F262}" destId="{1D847940-7FE2-4A3C-884A-F4DFCD9BEB36}" srcOrd="1" destOrd="0" presId="urn:microsoft.com/office/officeart/2005/8/layout/process3"/>
    <dgm:cxn modelId="{D876175D-6404-4D77-AD41-0EE0035735CE}" type="presParOf" srcId="{3AAF9C35-1D7B-4AE4-A2FA-EAF199F3F262}" destId="{9F4F62B0-C124-4235-9031-FC130F60177A}" srcOrd="2" destOrd="0" presId="urn:microsoft.com/office/officeart/2005/8/layout/process3"/>
    <dgm:cxn modelId="{3B5E1C74-C850-422B-8241-43BEEDFAFAA0}" type="presParOf" srcId="{FF46E4AF-BA1D-49B1-9131-FFC4B49E7C3D}" destId="{AC85B93B-C44C-4EAB-8567-DB89B8DABAB6}" srcOrd="7" destOrd="0" presId="urn:microsoft.com/office/officeart/2005/8/layout/process3"/>
    <dgm:cxn modelId="{004F56C0-C747-426A-8D82-1479E84F2A49}" type="presParOf" srcId="{AC85B93B-C44C-4EAB-8567-DB89B8DABAB6}" destId="{68862CD9-AFA3-4A21-99CC-3F1123D526AB}" srcOrd="0" destOrd="0" presId="urn:microsoft.com/office/officeart/2005/8/layout/process3"/>
    <dgm:cxn modelId="{DB1ECA94-2753-4E0C-9E59-47281F9D08AB}" type="presParOf" srcId="{FF46E4AF-BA1D-49B1-9131-FFC4B49E7C3D}" destId="{64EE8848-2053-465F-9DBC-E56ECC94C387}" srcOrd="8" destOrd="0" presId="urn:microsoft.com/office/officeart/2005/8/layout/process3"/>
    <dgm:cxn modelId="{04EEE6AA-EBEE-43A6-9A42-0C7AEB954942}" type="presParOf" srcId="{64EE8848-2053-465F-9DBC-E56ECC94C387}" destId="{26CA2CD7-365B-49F1-844B-D9A869C3F2EE}" srcOrd="0" destOrd="0" presId="urn:microsoft.com/office/officeart/2005/8/layout/process3"/>
    <dgm:cxn modelId="{D31E8DF9-A4C6-4385-BB5D-033E390CFEFA}" type="presParOf" srcId="{64EE8848-2053-465F-9DBC-E56ECC94C387}" destId="{5D92D4DA-C151-40D8-A90C-B95F38DEFC50}" srcOrd="1" destOrd="0" presId="urn:microsoft.com/office/officeart/2005/8/layout/process3"/>
    <dgm:cxn modelId="{41F24447-2A2B-49D8-806B-5977527D5669}" type="presParOf" srcId="{64EE8848-2053-465F-9DBC-E56ECC94C387}" destId="{48E3D3EE-CB7D-42EC-9EFF-3AD51462ACD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DE707-F4E4-475E-969E-0F282D0C04BB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FBBD87-AA03-4846-814C-052C9C0B80EA}">
      <dgm:prSet phldrT="[Text]" phldr="0" custT="1"/>
      <dgm:spPr/>
      <dgm:t>
        <a:bodyPr/>
        <a:lstStyle/>
        <a:p>
          <a:pPr algn="ctr"/>
          <a:r>
            <a:rPr lang="en-GB" sz="1400" b="0" dirty="0"/>
            <a:t>1. Setup of the calculation  tool</a:t>
          </a:r>
        </a:p>
      </dgm:t>
    </dgm:pt>
    <dgm:pt modelId="{4AB9ACDB-35EB-44A2-B4E5-CA74A3DF0E13}" type="parTrans" cxnId="{B0D20C65-BB65-4F7D-9392-F0F78EAEB446}">
      <dgm:prSet/>
      <dgm:spPr/>
      <dgm:t>
        <a:bodyPr/>
        <a:lstStyle/>
        <a:p>
          <a:endParaRPr lang="en-GB"/>
        </a:p>
      </dgm:t>
    </dgm:pt>
    <dgm:pt modelId="{1DD22A56-5E92-451A-B0EC-C1C73BB89A63}" type="sibTrans" cxnId="{B0D20C65-BB65-4F7D-9392-F0F78EAEB446}">
      <dgm:prSet/>
      <dgm:spPr/>
      <dgm:t>
        <a:bodyPr/>
        <a:lstStyle/>
        <a:p>
          <a:endParaRPr lang="en-GB"/>
        </a:p>
      </dgm:t>
    </dgm:pt>
    <dgm:pt modelId="{CE52AEE8-5563-404B-9242-52E9D0E97247}">
      <dgm:prSet phldrT="[Text]" phldr="0" custT="1"/>
      <dgm:spPr/>
      <dgm:t>
        <a:bodyPr anchor="t"/>
        <a:lstStyle/>
        <a:p>
          <a:r>
            <a:rPr lang="en-GB" sz="1400" dirty="0"/>
            <a:t>2. Collection all the input parameters</a:t>
          </a:r>
        </a:p>
      </dgm:t>
    </dgm:pt>
    <dgm:pt modelId="{6FDA6969-D8A8-4FF7-A813-D176D5DFEF13}" type="parTrans" cxnId="{630F4747-F893-40C3-B722-E31DE95BC605}">
      <dgm:prSet/>
      <dgm:spPr/>
      <dgm:t>
        <a:bodyPr/>
        <a:lstStyle/>
        <a:p>
          <a:endParaRPr lang="en-GB"/>
        </a:p>
      </dgm:t>
    </dgm:pt>
    <dgm:pt modelId="{F514CF9B-180F-4CD8-8446-7FB30DB6351D}" type="sibTrans" cxnId="{630F4747-F893-40C3-B722-E31DE95BC605}">
      <dgm:prSet/>
      <dgm:spPr/>
      <dgm:t>
        <a:bodyPr/>
        <a:lstStyle/>
        <a:p>
          <a:endParaRPr lang="en-GB"/>
        </a:p>
      </dgm:t>
    </dgm:pt>
    <dgm:pt modelId="{04E2EDC1-DF17-453A-B1A4-9C851B7B9FAC}">
      <dgm:prSet phldrT="[Text]" phldr="0" custT="1"/>
      <dgm:spPr/>
      <dgm:t>
        <a:bodyPr/>
        <a:lstStyle/>
        <a:p>
          <a:pPr algn="ctr"/>
          <a:r>
            <a:rPr lang="en-GB" sz="1400" dirty="0"/>
            <a:t>3. “Estimating” all the costs</a:t>
          </a:r>
        </a:p>
      </dgm:t>
    </dgm:pt>
    <dgm:pt modelId="{C333F17B-84CB-4E99-9DC4-44A6463EB627}" type="parTrans" cxnId="{11428188-BCC3-424E-AA97-8B473C8695CC}">
      <dgm:prSet/>
      <dgm:spPr/>
      <dgm:t>
        <a:bodyPr/>
        <a:lstStyle/>
        <a:p>
          <a:endParaRPr lang="en-GB"/>
        </a:p>
      </dgm:t>
    </dgm:pt>
    <dgm:pt modelId="{047661AC-76CF-4D72-82C4-BFAB12344B42}" type="sibTrans" cxnId="{11428188-BCC3-424E-AA97-8B473C8695CC}">
      <dgm:prSet/>
      <dgm:spPr/>
      <dgm:t>
        <a:bodyPr/>
        <a:lstStyle/>
        <a:p>
          <a:endParaRPr lang="en-GB"/>
        </a:p>
      </dgm:t>
    </dgm:pt>
    <dgm:pt modelId="{E8FA381B-27A8-44AC-9E39-18B64B28DFB4}">
      <dgm:prSet phldrT="[Text]" phldr="0" custT="1"/>
      <dgm:spPr/>
      <dgm:t>
        <a:bodyPr/>
        <a:lstStyle/>
        <a:p>
          <a:pPr algn="ctr"/>
          <a:r>
            <a:rPr lang="en-GB" sz="1100" dirty="0"/>
            <a:t>Need </a:t>
          </a:r>
          <a:r>
            <a:rPr lang="en-GB" sz="1100" b="1" u="sng" dirty="0"/>
            <a:t>all the components costs</a:t>
          </a:r>
          <a:r>
            <a:rPr lang="en-GB" sz="1100" b="1" dirty="0"/>
            <a:t> </a:t>
          </a:r>
          <a:r>
            <a:rPr lang="en-GB" sz="1100" b="1" u="sng" dirty="0"/>
            <a:t>from every team!</a:t>
          </a:r>
        </a:p>
      </dgm:t>
    </dgm:pt>
    <dgm:pt modelId="{F9AB78B9-F223-4427-B13F-2D8751DBB387}" type="parTrans" cxnId="{1E95F1C4-6C58-4F9F-81D4-BB7638C631F9}">
      <dgm:prSet/>
      <dgm:spPr/>
      <dgm:t>
        <a:bodyPr/>
        <a:lstStyle/>
        <a:p>
          <a:endParaRPr lang="en-GB"/>
        </a:p>
      </dgm:t>
    </dgm:pt>
    <dgm:pt modelId="{97B06E9E-BFF5-4235-95D7-01036BF2C780}" type="sibTrans" cxnId="{1E95F1C4-6C58-4F9F-81D4-BB7638C631F9}">
      <dgm:prSet/>
      <dgm:spPr/>
      <dgm:t>
        <a:bodyPr/>
        <a:lstStyle/>
        <a:p>
          <a:endParaRPr lang="en-GB"/>
        </a:p>
      </dgm:t>
    </dgm:pt>
    <dgm:pt modelId="{B8782E22-D7E0-4408-8CEE-170A9AF0FB92}">
      <dgm:prSet phldrT="[Text]" phldr="0" custT="1"/>
      <dgm:spPr/>
      <dgm:t>
        <a:bodyPr/>
        <a:lstStyle/>
        <a:p>
          <a:pPr algn="ctr"/>
          <a:r>
            <a:rPr lang="en-GB" sz="1400" dirty="0"/>
            <a:t>4. Simulating the AEP</a:t>
          </a:r>
        </a:p>
      </dgm:t>
    </dgm:pt>
    <dgm:pt modelId="{38D71E6C-BADE-490D-9970-75EC0BCDE5A2}" type="parTrans" cxnId="{8493042B-4459-433F-B001-45010D081881}">
      <dgm:prSet/>
      <dgm:spPr/>
      <dgm:t>
        <a:bodyPr/>
        <a:lstStyle/>
        <a:p>
          <a:endParaRPr lang="en-GB"/>
        </a:p>
      </dgm:t>
    </dgm:pt>
    <dgm:pt modelId="{1306EB99-D3D7-4027-8DBB-2DDD011734F8}" type="sibTrans" cxnId="{8493042B-4459-433F-B001-45010D081881}">
      <dgm:prSet/>
      <dgm:spPr/>
      <dgm:t>
        <a:bodyPr/>
        <a:lstStyle/>
        <a:p>
          <a:endParaRPr lang="en-GB"/>
        </a:p>
      </dgm:t>
    </dgm:pt>
    <dgm:pt modelId="{85A33774-CCF6-4F0E-90A1-32B477BA90DD}">
      <dgm:prSet phldrT="[Text]" phldr="0" custT="1"/>
      <dgm:spPr/>
      <dgm:t>
        <a:bodyPr/>
        <a:lstStyle/>
        <a:p>
          <a:pPr algn="ctr"/>
          <a:r>
            <a:rPr lang="en-GB" sz="1400" dirty="0"/>
            <a:t>5. Calculating the LCOE</a:t>
          </a:r>
        </a:p>
      </dgm:t>
    </dgm:pt>
    <dgm:pt modelId="{53BBB3BE-0F17-4415-AE7E-D56121C772A8}" type="parTrans" cxnId="{9B255D5B-FEE7-4931-AC19-31E177A0DEEA}">
      <dgm:prSet/>
      <dgm:spPr/>
      <dgm:t>
        <a:bodyPr/>
        <a:lstStyle/>
        <a:p>
          <a:endParaRPr lang="en-GB"/>
        </a:p>
      </dgm:t>
    </dgm:pt>
    <dgm:pt modelId="{F48B3FEA-11F6-4677-B5DC-4390611EE9A7}" type="sibTrans" cxnId="{9B255D5B-FEE7-4931-AC19-31E177A0DEEA}">
      <dgm:prSet/>
      <dgm:spPr/>
      <dgm:t>
        <a:bodyPr/>
        <a:lstStyle/>
        <a:p>
          <a:endParaRPr lang="en-GB"/>
        </a:p>
      </dgm:t>
    </dgm:pt>
    <dgm:pt modelId="{9818FA75-5D2A-444B-9133-93A8EF8F3CB0}">
      <dgm:prSet phldrT="[Text]" phldr="0" custT="1"/>
      <dgm:spPr/>
      <dgm:t>
        <a:bodyPr/>
        <a:lstStyle/>
        <a:p>
          <a:pPr algn="ctr"/>
          <a:r>
            <a:rPr lang="en-GB" sz="1100" dirty="0"/>
            <a:t>By combining the AEP and the costs of the turbine</a:t>
          </a:r>
        </a:p>
      </dgm:t>
    </dgm:pt>
    <dgm:pt modelId="{67C568C9-51C1-4980-ADCC-F7408FC3EFB7}" type="parTrans" cxnId="{7E7EC38E-8156-467E-96F8-5F5AE97A76BA}">
      <dgm:prSet/>
      <dgm:spPr/>
      <dgm:t>
        <a:bodyPr/>
        <a:lstStyle/>
        <a:p>
          <a:endParaRPr lang="en-GB"/>
        </a:p>
      </dgm:t>
    </dgm:pt>
    <dgm:pt modelId="{F93203DA-2890-4F21-B732-0A1180B2FDF0}" type="sibTrans" cxnId="{7E7EC38E-8156-467E-96F8-5F5AE97A76BA}">
      <dgm:prSet/>
      <dgm:spPr/>
      <dgm:t>
        <a:bodyPr/>
        <a:lstStyle/>
        <a:p>
          <a:endParaRPr lang="en-GB"/>
        </a:p>
      </dgm:t>
    </dgm:pt>
    <dgm:pt modelId="{4273F175-1393-4209-B763-E4C363AE53CD}">
      <dgm:prSet phldrT="[Text]" phldr="0" custT="1"/>
      <dgm:spPr/>
      <dgm:t>
        <a:bodyPr/>
        <a:lstStyle/>
        <a:p>
          <a:pPr algn="ctr"/>
          <a:r>
            <a:rPr lang="en-GB" sz="1400" dirty="0"/>
            <a:t>6. Final Economic Assessment </a:t>
          </a:r>
        </a:p>
      </dgm:t>
    </dgm:pt>
    <dgm:pt modelId="{4A390D78-F4C3-456E-B439-5ADCD049C4FE}" type="parTrans" cxnId="{F6D7C9CC-B895-4BC1-9193-69B6E6431389}">
      <dgm:prSet/>
      <dgm:spPr/>
      <dgm:t>
        <a:bodyPr/>
        <a:lstStyle/>
        <a:p>
          <a:endParaRPr lang="en-GB"/>
        </a:p>
      </dgm:t>
    </dgm:pt>
    <dgm:pt modelId="{4A813B87-2AB3-4DD9-88DB-4BB8F99FE1FB}" type="sibTrans" cxnId="{F6D7C9CC-B895-4BC1-9193-69B6E6431389}">
      <dgm:prSet/>
      <dgm:spPr/>
      <dgm:t>
        <a:bodyPr/>
        <a:lstStyle/>
        <a:p>
          <a:endParaRPr lang="en-GB"/>
        </a:p>
      </dgm:t>
    </dgm:pt>
    <dgm:pt modelId="{A39040C3-09D1-4325-A0A7-14004E5806FA}">
      <dgm:prSet phldrT="[Text]" phldr="0" custT="1"/>
      <dgm:spPr/>
      <dgm:t>
        <a:bodyPr/>
        <a:lstStyle/>
        <a:p>
          <a:pPr algn="ctr"/>
          <a:r>
            <a:rPr lang="en-GB" sz="1100" dirty="0"/>
            <a:t>In regards of the power curve and wind data</a:t>
          </a:r>
        </a:p>
      </dgm:t>
    </dgm:pt>
    <dgm:pt modelId="{95282562-3B97-4B75-B4B0-0DB1DA6030D1}" type="parTrans" cxnId="{583815B2-A595-4373-9EA7-949BEFF5BB7D}">
      <dgm:prSet/>
      <dgm:spPr/>
      <dgm:t>
        <a:bodyPr/>
        <a:lstStyle/>
        <a:p>
          <a:endParaRPr lang="en-GB"/>
        </a:p>
      </dgm:t>
    </dgm:pt>
    <dgm:pt modelId="{FD0F3442-5328-4FB8-91A9-9163EF1C3888}" type="sibTrans" cxnId="{583815B2-A595-4373-9EA7-949BEFF5BB7D}">
      <dgm:prSet/>
      <dgm:spPr/>
      <dgm:t>
        <a:bodyPr/>
        <a:lstStyle/>
        <a:p>
          <a:endParaRPr lang="en-GB"/>
        </a:p>
      </dgm:t>
    </dgm:pt>
    <dgm:pt modelId="{6D383E92-CA35-4528-905E-AAD07DF13A92}">
      <dgm:prSet phldrT="[Text]" phldr="0" custT="1"/>
      <dgm:spPr/>
      <dgm:t>
        <a:bodyPr/>
        <a:lstStyle/>
        <a:p>
          <a:pPr algn="ctr"/>
          <a:r>
            <a:rPr lang="en-GB" sz="1100" dirty="0"/>
            <a:t>In </a:t>
          </a:r>
          <a:r>
            <a:rPr lang="en-GB" sz="1100" b="1" dirty="0"/>
            <a:t>Excel</a:t>
          </a:r>
          <a:r>
            <a:rPr lang="en-GB" sz="1100" dirty="0"/>
            <a:t>, </a:t>
          </a:r>
          <a:r>
            <a:rPr lang="en-GB" sz="1100" dirty="0" err="1"/>
            <a:t>Matlab</a:t>
          </a:r>
          <a:r>
            <a:rPr lang="en-GB" sz="1100" dirty="0"/>
            <a:t>, Python</a:t>
          </a:r>
          <a:endParaRPr lang="en-GB" sz="1400" b="0" dirty="0"/>
        </a:p>
      </dgm:t>
    </dgm:pt>
    <dgm:pt modelId="{D7861C05-7205-4478-842D-42E9022F6674}" type="parTrans" cxnId="{98CCB808-AA07-4506-88D9-50D6B96E5DD0}">
      <dgm:prSet/>
      <dgm:spPr/>
      <dgm:t>
        <a:bodyPr/>
        <a:lstStyle/>
        <a:p>
          <a:endParaRPr lang="en-GB"/>
        </a:p>
      </dgm:t>
    </dgm:pt>
    <dgm:pt modelId="{E54E8D32-8D31-4C17-947D-BF9C3C400031}" type="sibTrans" cxnId="{98CCB808-AA07-4506-88D9-50D6B96E5DD0}">
      <dgm:prSet/>
      <dgm:spPr/>
      <dgm:t>
        <a:bodyPr/>
        <a:lstStyle/>
        <a:p>
          <a:endParaRPr lang="en-GB"/>
        </a:p>
      </dgm:t>
    </dgm:pt>
    <dgm:pt modelId="{83F5AFAB-65F2-4C72-9122-4C5FEA9121BF}">
      <dgm:prSet phldrT="[Text]" phldr="0" custT="1"/>
      <dgm:spPr/>
      <dgm:t>
        <a:bodyPr/>
        <a:lstStyle/>
        <a:p>
          <a:pPr algn="ctr"/>
          <a:r>
            <a:rPr lang="en-GB" sz="1100" dirty="0"/>
            <a:t>(</a:t>
          </a:r>
          <a:r>
            <a:rPr lang="en-GB" sz="1100" dirty="0" err="1"/>
            <a:t>DevEx</a:t>
          </a:r>
          <a:r>
            <a:rPr lang="en-GB" sz="1100" dirty="0"/>
            <a:t>), </a:t>
          </a:r>
          <a:r>
            <a:rPr lang="en-GB" sz="1100" dirty="0" err="1"/>
            <a:t>CapEx</a:t>
          </a:r>
          <a:r>
            <a:rPr lang="en-GB" sz="1100" dirty="0"/>
            <a:t> and </a:t>
          </a:r>
          <a:r>
            <a:rPr lang="en-GB" sz="1100" dirty="0" err="1"/>
            <a:t>OpEx</a:t>
          </a:r>
          <a:r>
            <a:rPr lang="en-GB" sz="1100" dirty="0"/>
            <a:t> </a:t>
          </a:r>
        </a:p>
      </dgm:t>
    </dgm:pt>
    <dgm:pt modelId="{4BAC275C-41F2-4EA7-AE56-B0E9A9584073}" type="parTrans" cxnId="{81BC06CE-24A6-486C-87FA-BF65546B1871}">
      <dgm:prSet/>
      <dgm:spPr/>
      <dgm:t>
        <a:bodyPr/>
        <a:lstStyle/>
        <a:p>
          <a:endParaRPr lang="en-GB"/>
        </a:p>
      </dgm:t>
    </dgm:pt>
    <dgm:pt modelId="{A3570DCF-C76E-4F77-9876-9D3950D62147}" type="sibTrans" cxnId="{81BC06CE-24A6-486C-87FA-BF65546B1871}">
      <dgm:prSet/>
      <dgm:spPr/>
      <dgm:t>
        <a:bodyPr/>
        <a:lstStyle/>
        <a:p>
          <a:endParaRPr lang="en-GB"/>
        </a:p>
      </dgm:t>
    </dgm:pt>
    <dgm:pt modelId="{9753574F-D93C-4041-9F8F-525EFBEDFA03}">
      <dgm:prSet phldrT="[Text]" phldr="0" custT="1"/>
      <dgm:spPr/>
      <dgm:t>
        <a:bodyPr/>
        <a:lstStyle/>
        <a:p>
          <a:pPr algn="ctr"/>
          <a:r>
            <a:rPr lang="en-GB" sz="1100" dirty="0"/>
            <a:t>Calculating the performance and profitability</a:t>
          </a:r>
        </a:p>
      </dgm:t>
    </dgm:pt>
    <dgm:pt modelId="{6967951A-3E9D-4513-ABE0-4FA1856CF24E}" type="parTrans" cxnId="{26AE6C1A-6C1B-45CB-80D8-0777790D7CD9}">
      <dgm:prSet/>
      <dgm:spPr/>
      <dgm:t>
        <a:bodyPr/>
        <a:lstStyle/>
        <a:p>
          <a:endParaRPr lang="en-GB"/>
        </a:p>
      </dgm:t>
    </dgm:pt>
    <dgm:pt modelId="{91F44668-24E0-462E-84CC-4601F9A06322}" type="sibTrans" cxnId="{26AE6C1A-6C1B-45CB-80D8-0777790D7CD9}">
      <dgm:prSet/>
      <dgm:spPr/>
      <dgm:t>
        <a:bodyPr/>
        <a:lstStyle/>
        <a:p>
          <a:endParaRPr lang="en-GB"/>
        </a:p>
      </dgm:t>
    </dgm:pt>
    <dgm:pt modelId="{E7A8BE68-940E-4BE8-88A4-7FE467CCE654}" type="pres">
      <dgm:prSet presAssocID="{B5FDE707-F4E4-475E-969E-0F282D0C04BB}" presName="Name0" presStyleCnt="0">
        <dgm:presLayoutVars>
          <dgm:dir/>
          <dgm:resizeHandles val="exact"/>
        </dgm:presLayoutVars>
      </dgm:prSet>
      <dgm:spPr/>
    </dgm:pt>
    <dgm:pt modelId="{D9003311-7FFE-4BBB-A2B6-770FE8983AD5}" type="pres">
      <dgm:prSet presAssocID="{6DFBBD87-AA03-4846-814C-052C9C0B80EA}" presName="node" presStyleLbl="node1" presStyleIdx="0" presStyleCnt="6" custLinFactNeighborX="-1933">
        <dgm:presLayoutVars>
          <dgm:bulletEnabled val="1"/>
        </dgm:presLayoutVars>
      </dgm:prSet>
      <dgm:spPr/>
    </dgm:pt>
    <dgm:pt modelId="{7A7BEA94-FC63-49B7-A035-4BE6948C6964}" type="pres">
      <dgm:prSet presAssocID="{1DD22A56-5E92-451A-B0EC-C1C73BB89A63}" presName="sibTrans" presStyleLbl="sibTrans2D1" presStyleIdx="0" presStyleCnt="5"/>
      <dgm:spPr/>
    </dgm:pt>
    <dgm:pt modelId="{9CEF6C94-CE3F-410B-B2F5-8511002F9DD1}" type="pres">
      <dgm:prSet presAssocID="{1DD22A56-5E92-451A-B0EC-C1C73BB89A63}" presName="connectorText" presStyleLbl="sibTrans2D1" presStyleIdx="0" presStyleCnt="5"/>
      <dgm:spPr/>
    </dgm:pt>
    <dgm:pt modelId="{569374E3-F73D-4AFF-A9FC-53F6DD4429DB}" type="pres">
      <dgm:prSet presAssocID="{CE52AEE8-5563-404B-9242-52E9D0E97247}" presName="node" presStyleLbl="node1" presStyleIdx="1" presStyleCnt="6">
        <dgm:presLayoutVars>
          <dgm:bulletEnabled val="1"/>
        </dgm:presLayoutVars>
      </dgm:prSet>
      <dgm:spPr/>
    </dgm:pt>
    <dgm:pt modelId="{1D42BE79-3E71-427D-A26A-C82EB85724CA}" type="pres">
      <dgm:prSet presAssocID="{F514CF9B-180F-4CD8-8446-7FB30DB6351D}" presName="sibTrans" presStyleLbl="sibTrans2D1" presStyleIdx="1" presStyleCnt="5"/>
      <dgm:spPr/>
    </dgm:pt>
    <dgm:pt modelId="{CE5E972A-E563-49C7-8114-419CEB72AF14}" type="pres">
      <dgm:prSet presAssocID="{F514CF9B-180F-4CD8-8446-7FB30DB6351D}" presName="connectorText" presStyleLbl="sibTrans2D1" presStyleIdx="1" presStyleCnt="5"/>
      <dgm:spPr/>
    </dgm:pt>
    <dgm:pt modelId="{B40E2A60-4392-4543-A8E3-F1F388753121}" type="pres">
      <dgm:prSet presAssocID="{04E2EDC1-DF17-453A-B1A4-9C851B7B9FAC}" presName="node" presStyleLbl="node1" presStyleIdx="2" presStyleCnt="6">
        <dgm:presLayoutVars>
          <dgm:bulletEnabled val="1"/>
        </dgm:presLayoutVars>
      </dgm:prSet>
      <dgm:spPr/>
    </dgm:pt>
    <dgm:pt modelId="{7B72F6F1-7921-464E-AC74-240B82773D46}" type="pres">
      <dgm:prSet presAssocID="{047661AC-76CF-4D72-82C4-BFAB12344B42}" presName="sibTrans" presStyleLbl="sibTrans2D1" presStyleIdx="2" presStyleCnt="5"/>
      <dgm:spPr/>
    </dgm:pt>
    <dgm:pt modelId="{F5810CB1-7D8D-4FE8-85A6-2DC6BFA2758C}" type="pres">
      <dgm:prSet presAssocID="{047661AC-76CF-4D72-82C4-BFAB12344B42}" presName="connectorText" presStyleLbl="sibTrans2D1" presStyleIdx="2" presStyleCnt="5"/>
      <dgm:spPr/>
    </dgm:pt>
    <dgm:pt modelId="{A49C5C5C-5BD1-44B3-ACFC-104DB4F39FEA}" type="pres">
      <dgm:prSet presAssocID="{B8782E22-D7E0-4408-8CEE-170A9AF0FB92}" presName="node" presStyleLbl="node1" presStyleIdx="3" presStyleCnt="6">
        <dgm:presLayoutVars>
          <dgm:bulletEnabled val="1"/>
        </dgm:presLayoutVars>
      </dgm:prSet>
      <dgm:spPr/>
    </dgm:pt>
    <dgm:pt modelId="{818653B2-AAFC-4A60-85AA-D259ED5280A5}" type="pres">
      <dgm:prSet presAssocID="{1306EB99-D3D7-4027-8DBB-2DDD011734F8}" presName="sibTrans" presStyleLbl="sibTrans2D1" presStyleIdx="3" presStyleCnt="5"/>
      <dgm:spPr/>
    </dgm:pt>
    <dgm:pt modelId="{1A2C941F-65C1-4374-BFBD-1337CCB14DBF}" type="pres">
      <dgm:prSet presAssocID="{1306EB99-D3D7-4027-8DBB-2DDD011734F8}" presName="connectorText" presStyleLbl="sibTrans2D1" presStyleIdx="3" presStyleCnt="5"/>
      <dgm:spPr/>
    </dgm:pt>
    <dgm:pt modelId="{07B9DC56-F70F-48C8-A444-A915F7102912}" type="pres">
      <dgm:prSet presAssocID="{85A33774-CCF6-4F0E-90A1-32B477BA90DD}" presName="node" presStyleLbl="node1" presStyleIdx="4" presStyleCnt="6">
        <dgm:presLayoutVars>
          <dgm:bulletEnabled val="1"/>
        </dgm:presLayoutVars>
      </dgm:prSet>
      <dgm:spPr/>
    </dgm:pt>
    <dgm:pt modelId="{228100CC-C9F0-4179-A81E-2462C25496B6}" type="pres">
      <dgm:prSet presAssocID="{F48B3FEA-11F6-4677-B5DC-4390611EE9A7}" presName="sibTrans" presStyleLbl="sibTrans2D1" presStyleIdx="4" presStyleCnt="5"/>
      <dgm:spPr/>
    </dgm:pt>
    <dgm:pt modelId="{3F6BA88A-9878-48AA-8DB5-E13D27732F5B}" type="pres">
      <dgm:prSet presAssocID="{F48B3FEA-11F6-4677-B5DC-4390611EE9A7}" presName="connectorText" presStyleLbl="sibTrans2D1" presStyleIdx="4" presStyleCnt="5"/>
      <dgm:spPr/>
    </dgm:pt>
    <dgm:pt modelId="{A42B1FC0-0EE1-427A-95B9-B011E1DFF17D}" type="pres">
      <dgm:prSet presAssocID="{4273F175-1393-4209-B763-E4C363AE53CD}" presName="node" presStyleLbl="node1" presStyleIdx="5" presStyleCnt="6">
        <dgm:presLayoutVars>
          <dgm:bulletEnabled val="1"/>
        </dgm:presLayoutVars>
      </dgm:prSet>
      <dgm:spPr/>
    </dgm:pt>
  </dgm:ptLst>
  <dgm:cxnLst>
    <dgm:cxn modelId="{98CCB808-AA07-4506-88D9-50D6B96E5DD0}" srcId="{6DFBBD87-AA03-4846-814C-052C9C0B80EA}" destId="{6D383E92-CA35-4528-905E-AAD07DF13A92}" srcOrd="0" destOrd="0" parTransId="{D7861C05-7205-4478-842D-42E9022F6674}" sibTransId="{E54E8D32-8D31-4C17-947D-BF9C3C400031}"/>
    <dgm:cxn modelId="{3243040E-C395-4E5A-944F-7041BBC23222}" type="presOf" srcId="{1DD22A56-5E92-451A-B0EC-C1C73BB89A63}" destId="{7A7BEA94-FC63-49B7-A035-4BE6948C6964}" srcOrd="0" destOrd="0" presId="urn:microsoft.com/office/officeart/2005/8/layout/process1"/>
    <dgm:cxn modelId="{D396DD0F-7166-4550-A41D-8474CE353752}" type="presOf" srcId="{9753574F-D93C-4041-9F8F-525EFBEDFA03}" destId="{A42B1FC0-0EE1-427A-95B9-B011E1DFF17D}" srcOrd="0" destOrd="1" presId="urn:microsoft.com/office/officeart/2005/8/layout/process1"/>
    <dgm:cxn modelId="{26AE6C1A-6C1B-45CB-80D8-0777790D7CD9}" srcId="{4273F175-1393-4209-B763-E4C363AE53CD}" destId="{9753574F-D93C-4041-9F8F-525EFBEDFA03}" srcOrd="0" destOrd="0" parTransId="{6967951A-3E9D-4513-ABE0-4FA1856CF24E}" sibTransId="{91F44668-24E0-462E-84CC-4601F9A06322}"/>
    <dgm:cxn modelId="{C49E5128-8FB3-4B86-925E-6ECDEC2A00F3}" type="presOf" srcId="{1DD22A56-5E92-451A-B0EC-C1C73BB89A63}" destId="{9CEF6C94-CE3F-410B-B2F5-8511002F9DD1}" srcOrd="1" destOrd="0" presId="urn:microsoft.com/office/officeart/2005/8/layout/process1"/>
    <dgm:cxn modelId="{8493042B-4459-433F-B001-45010D081881}" srcId="{B5FDE707-F4E4-475E-969E-0F282D0C04BB}" destId="{B8782E22-D7E0-4408-8CEE-170A9AF0FB92}" srcOrd="3" destOrd="0" parTransId="{38D71E6C-BADE-490D-9970-75EC0BCDE5A2}" sibTransId="{1306EB99-D3D7-4027-8DBB-2DDD011734F8}"/>
    <dgm:cxn modelId="{19D7553E-9B72-4C89-9A2E-3D1BA80EFA6C}" type="presOf" srcId="{F514CF9B-180F-4CD8-8446-7FB30DB6351D}" destId="{1D42BE79-3E71-427D-A26A-C82EB85724CA}" srcOrd="0" destOrd="0" presId="urn:microsoft.com/office/officeart/2005/8/layout/process1"/>
    <dgm:cxn modelId="{9B255D5B-FEE7-4931-AC19-31E177A0DEEA}" srcId="{B5FDE707-F4E4-475E-969E-0F282D0C04BB}" destId="{85A33774-CCF6-4F0E-90A1-32B477BA90DD}" srcOrd="4" destOrd="0" parTransId="{53BBB3BE-0F17-4415-AE7E-D56121C772A8}" sibTransId="{F48B3FEA-11F6-4677-B5DC-4390611EE9A7}"/>
    <dgm:cxn modelId="{B0D20C65-BB65-4F7D-9392-F0F78EAEB446}" srcId="{B5FDE707-F4E4-475E-969E-0F282D0C04BB}" destId="{6DFBBD87-AA03-4846-814C-052C9C0B80EA}" srcOrd="0" destOrd="0" parTransId="{4AB9ACDB-35EB-44A2-B4E5-CA74A3DF0E13}" sibTransId="{1DD22A56-5E92-451A-B0EC-C1C73BB89A63}"/>
    <dgm:cxn modelId="{58B8CC45-D266-4E64-9FB0-1DEAFA3BA0E4}" type="presOf" srcId="{B8782E22-D7E0-4408-8CEE-170A9AF0FB92}" destId="{A49C5C5C-5BD1-44B3-ACFC-104DB4F39FEA}" srcOrd="0" destOrd="0" presId="urn:microsoft.com/office/officeart/2005/8/layout/process1"/>
    <dgm:cxn modelId="{630F4747-F893-40C3-B722-E31DE95BC605}" srcId="{B5FDE707-F4E4-475E-969E-0F282D0C04BB}" destId="{CE52AEE8-5563-404B-9242-52E9D0E97247}" srcOrd="1" destOrd="0" parTransId="{6FDA6969-D8A8-4FF7-A813-D176D5DFEF13}" sibTransId="{F514CF9B-180F-4CD8-8446-7FB30DB6351D}"/>
    <dgm:cxn modelId="{6F79F167-51EB-470A-A3B6-6BA785C89FDB}" type="presOf" srcId="{A39040C3-09D1-4325-A0A7-14004E5806FA}" destId="{A49C5C5C-5BD1-44B3-ACFC-104DB4F39FEA}" srcOrd="0" destOrd="1" presId="urn:microsoft.com/office/officeart/2005/8/layout/process1"/>
    <dgm:cxn modelId="{2FE29C6B-3B09-4F95-AA18-25837EC833ED}" type="presOf" srcId="{047661AC-76CF-4D72-82C4-BFAB12344B42}" destId="{F5810CB1-7D8D-4FE8-85A6-2DC6BFA2758C}" srcOrd="1" destOrd="0" presId="urn:microsoft.com/office/officeart/2005/8/layout/process1"/>
    <dgm:cxn modelId="{6855B34C-B9A0-4BAB-9663-DFD2B5AA5A5E}" type="presOf" srcId="{CE52AEE8-5563-404B-9242-52E9D0E97247}" destId="{569374E3-F73D-4AFF-A9FC-53F6DD4429DB}" srcOrd="0" destOrd="0" presId="urn:microsoft.com/office/officeart/2005/8/layout/process1"/>
    <dgm:cxn modelId="{74404D78-6BA1-4919-B709-6639E410BB35}" type="presOf" srcId="{047661AC-76CF-4D72-82C4-BFAB12344B42}" destId="{7B72F6F1-7921-464E-AC74-240B82773D46}" srcOrd="0" destOrd="0" presId="urn:microsoft.com/office/officeart/2005/8/layout/process1"/>
    <dgm:cxn modelId="{542F517F-D9F2-48A8-830E-46E4137BE02B}" type="presOf" srcId="{1306EB99-D3D7-4027-8DBB-2DDD011734F8}" destId="{818653B2-AAFC-4A60-85AA-D259ED5280A5}" srcOrd="0" destOrd="0" presId="urn:microsoft.com/office/officeart/2005/8/layout/process1"/>
    <dgm:cxn modelId="{F0BD9785-F323-4F91-8234-791E84436240}" type="presOf" srcId="{6D383E92-CA35-4528-905E-AAD07DF13A92}" destId="{D9003311-7FFE-4BBB-A2B6-770FE8983AD5}" srcOrd="0" destOrd="1" presId="urn:microsoft.com/office/officeart/2005/8/layout/process1"/>
    <dgm:cxn modelId="{88EDC187-2807-4EAC-913B-066D7D0EB108}" type="presOf" srcId="{04E2EDC1-DF17-453A-B1A4-9C851B7B9FAC}" destId="{B40E2A60-4392-4543-A8E3-F1F388753121}" srcOrd="0" destOrd="0" presId="urn:microsoft.com/office/officeart/2005/8/layout/process1"/>
    <dgm:cxn modelId="{11428188-BCC3-424E-AA97-8B473C8695CC}" srcId="{B5FDE707-F4E4-475E-969E-0F282D0C04BB}" destId="{04E2EDC1-DF17-453A-B1A4-9C851B7B9FAC}" srcOrd="2" destOrd="0" parTransId="{C333F17B-84CB-4E99-9DC4-44A6463EB627}" sibTransId="{047661AC-76CF-4D72-82C4-BFAB12344B42}"/>
    <dgm:cxn modelId="{7E7EC38E-8156-467E-96F8-5F5AE97A76BA}" srcId="{85A33774-CCF6-4F0E-90A1-32B477BA90DD}" destId="{9818FA75-5D2A-444B-9133-93A8EF8F3CB0}" srcOrd="0" destOrd="0" parTransId="{67C568C9-51C1-4980-ADCC-F7408FC3EFB7}" sibTransId="{F93203DA-2890-4F21-B732-0A1180B2FDF0}"/>
    <dgm:cxn modelId="{A76C9893-4176-4DB2-9BEA-7A10BAC92C71}" type="presOf" srcId="{85A33774-CCF6-4F0E-90A1-32B477BA90DD}" destId="{07B9DC56-F70F-48C8-A444-A915F7102912}" srcOrd="0" destOrd="0" presId="urn:microsoft.com/office/officeart/2005/8/layout/process1"/>
    <dgm:cxn modelId="{1A7A02A5-DDF3-4C36-B8AA-D3B5AD0D3F07}" type="presOf" srcId="{4273F175-1393-4209-B763-E4C363AE53CD}" destId="{A42B1FC0-0EE1-427A-95B9-B011E1DFF17D}" srcOrd="0" destOrd="0" presId="urn:microsoft.com/office/officeart/2005/8/layout/process1"/>
    <dgm:cxn modelId="{F3401EA9-7F78-444C-922A-858B35B90F06}" type="presOf" srcId="{B5FDE707-F4E4-475E-969E-0F282D0C04BB}" destId="{E7A8BE68-940E-4BE8-88A4-7FE467CCE654}" srcOrd="0" destOrd="0" presId="urn:microsoft.com/office/officeart/2005/8/layout/process1"/>
    <dgm:cxn modelId="{B7BD9AAF-C7B9-482A-AD4F-59CE1D1F0592}" type="presOf" srcId="{F48B3FEA-11F6-4677-B5DC-4390611EE9A7}" destId="{3F6BA88A-9878-48AA-8DB5-E13D27732F5B}" srcOrd="1" destOrd="0" presId="urn:microsoft.com/office/officeart/2005/8/layout/process1"/>
    <dgm:cxn modelId="{583815B2-A595-4373-9EA7-949BEFF5BB7D}" srcId="{B8782E22-D7E0-4408-8CEE-170A9AF0FB92}" destId="{A39040C3-09D1-4325-A0A7-14004E5806FA}" srcOrd="0" destOrd="0" parTransId="{95282562-3B97-4B75-B4B0-0DB1DA6030D1}" sibTransId="{FD0F3442-5328-4FB8-91A9-9163EF1C3888}"/>
    <dgm:cxn modelId="{618665B7-1D1A-40FA-B203-A5F717551D08}" type="presOf" srcId="{1306EB99-D3D7-4027-8DBB-2DDD011734F8}" destId="{1A2C941F-65C1-4374-BFBD-1337CCB14DBF}" srcOrd="1" destOrd="0" presId="urn:microsoft.com/office/officeart/2005/8/layout/process1"/>
    <dgm:cxn modelId="{1E95F1C4-6C58-4F9F-81D4-BB7638C631F9}" srcId="{04E2EDC1-DF17-453A-B1A4-9C851B7B9FAC}" destId="{E8FA381B-27A8-44AC-9E39-18B64B28DFB4}" srcOrd="0" destOrd="0" parTransId="{F9AB78B9-F223-4427-B13F-2D8751DBB387}" sibTransId="{97B06E9E-BFF5-4235-95D7-01036BF2C780}"/>
    <dgm:cxn modelId="{F6D7C9CC-B895-4BC1-9193-69B6E6431389}" srcId="{B5FDE707-F4E4-475E-969E-0F282D0C04BB}" destId="{4273F175-1393-4209-B763-E4C363AE53CD}" srcOrd="5" destOrd="0" parTransId="{4A390D78-F4C3-456E-B439-5ADCD049C4FE}" sibTransId="{4A813B87-2AB3-4DD9-88DB-4BB8F99FE1FB}"/>
    <dgm:cxn modelId="{81BC06CE-24A6-486C-87FA-BF65546B1871}" srcId="{04E2EDC1-DF17-453A-B1A4-9C851B7B9FAC}" destId="{83F5AFAB-65F2-4C72-9122-4C5FEA9121BF}" srcOrd="1" destOrd="0" parTransId="{4BAC275C-41F2-4EA7-AE56-B0E9A9584073}" sibTransId="{A3570DCF-C76E-4F77-9876-9D3950D62147}"/>
    <dgm:cxn modelId="{3A1956CE-B980-437D-B0CE-FFC181E5F66E}" type="presOf" srcId="{F514CF9B-180F-4CD8-8446-7FB30DB6351D}" destId="{CE5E972A-E563-49C7-8114-419CEB72AF14}" srcOrd="1" destOrd="0" presId="urn:microsoft.com/office/officeart/2005/8/layout/process1"/>
    <dgm:cxn modelId="{E77531CF-1D1B-4425-8054-5E264293C8F1}" type="presOf" srcId="{E8FA381B-27A8-44AC-9E39-18B64B28DFB4}" destId="{B40E2A60-4392-4543-A8E3-F1F388753121}" srcOrd="0" destOrd="1" presId="urn:microsoft.com/office/officeart/2005/8/layout/process1"/>
    <dgm:cxn modelId="{8C2554D3-592D-4EBE-8BB8-7AF3681FDF30}" type="presOf" srcId="{6DFBBD87-AA03-4846-814C-052C9C0B80EA}" destId="{D9003311-7FFE-4BBB-A2B6-770FE8983AD5}" srcOrd="0" destOrd="0" presId="urn:microsoft.com/office/officeart/2005/8/layout/process1"/>
    <dgm:cxn modelId="{4D2919D4-71AC-4B42-9760-514EF1956B53}" type="presOf" srcId="{83F5AFAB-65F2-4C72-9122-4C5FEA9121BF}" destId="{B40E2A60-4392-4543-A8E3-F1F388753121}" srcOrd="0" destOrd="2" presId="urn:microsoft.com/office/officeart/2005/8/layout/process1"/>
    <dgm:cxn modelId="{04FE05E4-EC5C-4F46-8076-500B99CDF5D0}" type="presOf" srcId="{9818FA75-5D2A-444B-9133-93A8EF8F3CB0}" destId="{07B9DC56-F70F-48C8-A444-A915F7102912}" srcOrd="0" destOrd="1" presId="urn:microsoft.com/office/officeart/2005/8/layout/process1"/>
    <dgm:cxn modelId="{45F3A1EB-5CE1-45DC-859D-DB54F64ACA47}" type="presOf" srcId="{F48B3FEA-11F6-4677-B5DC-4390611EE9A7}" destId="{228100CC-C9F0-4179-A81E-2462C25496B6}" srcOrd="0" destOrd="0" presId="urn:microsoft.com/office/officeart/2005/8/layout/process1"/>
    <dgm:cxn modelId="{0988AE26-F16F-4DC1-ABB2-56634782111A}" type="presParOf" srcId="{E7A8BE68-940E-4BE8-88A4-7FE467CCE654}" destId="{D9003311-7FFE-4BBB-A2B6-770FE8983AD5}" srcOrd="0" destOrd="0" presId="urn:microsoft.com/office/officeart/2005/8/layout/process1"/>
    <dgm:cxn modelId="{3694491B-5240-4364-A7AA-00D0184E3709}" type="presParOf" srcId="{E7A8BE68-940E-4BE8-88A4-7FE467CCE654}" destId="{7A7BEA94-FC63-49B7-A035-4BE6948C6964}" srcOrd="1" destOrd="0" presId="urn:microsoft.com/office/officeart/2005/8/layout/process1"/>
    <dgm:cxn modelId="{2DFB903A-1848-481D-998D-52EA8CE0A8BD}" type="presParOf" srcId="{7A7BEA94-FC63-49B7-A035-4BE6948C6964}" destId="{9CEF6C94-CE3F-410B-B2F5-8511002F9DD1}" srcOrd="0" destOrd="0" presId="urn:microsoft.com/office/officeart/2005/8/layout/process1"/>
    <dgm:cxn modelId="{A8274907-E37F-4ECF-9D2E-04234F2FC8F9}" type="presParOf" srcId="{E7A8BE68-940E-4BE8-88A4-7FE467CCE654}" destId="{569374E3-F73D-4AFF-A9FC-53F6DD4429DB}" srcOrd="2" destOrd="0" presId="urn:microsoft.com/office/officeart/2005/8/layout/process1"/>
    <dgm:cxn modelId="{66426A57-823C-4DBA-B100-F940D3F4DD5F}" type="presParOf" srcId="{E7A8BE68-940E-4BE8-88A4-7FE467CCE654}" destId="{1D42BE79-3E71-427D-A26A-C82EB85724CA}" srcOrd="3" destOrd="0" presId="urn:microsoft.com/office/officeart/2005/8/layout/process1"/>
    <dgm:cxn modelId="{3EEB822D-8005-4441-AE4E-F7E8B7A0FBDF}" type="presParOf" srcId="{1D42BE79-3E71-427D-A26A-C82EB85724CA}" destId="{CE5E972A-E563-49C7-8114-419CEB72AF14}" srcOrd="0" destOrd="0" presId="urn:microsoft.com/office/officeart/2005/8/layout/process1"/>
    <dgm:cxn modelId="{6F2FD907-2497-46AD-8025-CFC9F166F6FB}" type="presParOf" srcId="{E7A8BE68-940E-4BE8-88A4-7FE467CCE654}" destId="{B40E2A60-4392-4543-A8E3-F1F388753121}" srcOrd="4" destOrd="0" presId="urn:microsoft.com/office/officeart/2005/8/layout/process1"/>
    <dgm:cxn modelId="{88F59073-9342-40F3-9BB9-609FA56587EA}" type="presParOf" srcId="{E7A8BE68-940E-4BE8-88A4-7FE467CCE654}" destId="{7B72F6F1-7921-464E-AC74-240B82773D46}" srcOrd="5" destOrd="0" presId="urn:microsoft.com/office/officeart/2005/8/layout/process1"/>
    <dgm:cxn modelId="{4E5E129E-AE40-41D8-8977-736F98E78092}" type="presParOf" srcId="{7B72F6F1-7921-464E-AC74-240B82773D46}" destId="{F5810CB1-7D8D-4FE8-85A6-2DC6BFA2758C}" srcOrd="0" destOrd="0" presId="urn:microsoft.com/office/officeart/2005/8/layout/process1"/>
    <dgm:cxn modelId="{D06C851A-893D-4898-9008-0D8F7F971693}" type="presParOf" srcId="{E7A8BE68-940E-4BE8-88A4-7FE467CCE654}" destId="{A49C5C5C-5BD1-44B3-ACFC-104DB4F39FEA}" srcOrd="6" destOrd="0" presId="urn:microsoft.com/office/officeart/2005/8/layout/process1"/>
    <dgm:cxn modelId="{F5DCA78C-73CD-4937-AC0D-24B62B7C709C}" type="presParOf" srcId="{E7A8BE68-940E-4BE8-88A4-7FE467CCE654}" destId="{818653B2-AAFC-4A60-85AA-D259ED5280A5}" srcOrd="7" destOrd="0" presId="urn:microsoft.com/office/officeart/2005/8/layout/process1"/>
    <dgm:cxn modelId="{19EF936C-AD1C-4958-BA1C-54A961C7B738}" type="presParOf" srcId="{818653B2-AAFC-4A60-85AA-D259ED5280A5}" destId="{1A2C941F-65C1-4374-BFBD-1337CCB14DBF}" srcOrd="0" destOrd="0" presId="urn:microsoft.com/office/officeart/2005/8/layout/process1"/>
    <dgm:cxn modelId="{118E0B47-1ECF-4713-B037-2BDCD680C411}" type="presParOf" srcId="{E7A8BE68-940E-4BE8-88A4-7FE467CCE654}" destId="{07B9DC56-F70F-48C8-A444-A915F7102912}" srcOrd="8" destOrd="0" presId="urn:microsoft.com/office/officeart/2005/8/layout/process1"/>
    <dgm:cxn modelId="{2CA56042-79DD-4247-A977-A90149A40469}" type="presParOf" srcId="{E7A8BE68-940E-4BE8-88A4-7FE467CCE654}" destId="{228100CC-C9F0-4179-A81E-2462C25496B6}" srcOrd="9" destOrd="0" presId="urn:microsoft.com/office/officeart/2005/8/layout/process1"/>
    <dgm:cxn modelId="{94230880-FD38-4651-890A-1D7C45A13CA0}" type="presParOf" srcId="{228100CC-C9F0-4179-A81E-2462C25496B6}" destId="{3F6BA88A-9878-48AA-8DB5-E13D27732F5B}" srcOrd="0" destOrd="0" presId="urn:microsoft.com/office/officeart/2005/8/layout/process1"/>
    <dgm:cxn modelId="{610636A5-5B2C-48F7-A7BC-8B16A2944C13}" type="presParOf" srcId="{E7A8BE68-940E-4BE8-88A4-7FE467CCE654}" destId="{A42B1FC0-0EE1-427A-95B9-B011E1DFF17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565EC9-58CF-4EDF-809F-72EFA5C62F83}">
      <dsp:nvSpPr>
        <dsp:cNvPr id="0" name=""/>
        <dsp:cNvSpPr/>
      </dsp:nvSpPr>
      <dsp:spPr>
        <a:xfrm>
          <a:off x="0" y="759164"/>
          <a:ext cx="11835810" cy="101221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D10BC-FAA8-42C2-ACF4-FF11A0A73B10}">
      <dsp:nvSpPr>
        <dsp:cNvPr id="0" name=""/>
        <dsp:cNvSpPr/>
      </dsp:nvSpPr>
      <dsp:spPr>
        <a:xfrm>
          <a:off x="78282" y="9423"/>
          <a:ext cx="1495809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1. Legal framework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ym typeface="Wingdings" panose="05000000000000000000" pitchFamily="2" charset="2"/>
            </a:rPr>
            <a:t> </a:t>
          </a:r>
          <a:r>
            <a:rPr lang="en-GB" sz="1000" kern="1200" dirty="0"/>
            <a:t>Researching in detail on the regulation and guidelines in Syria</a:t>
          </a:r>
        </a:p>
      </dsp:txBody>
      <dsp:txXfrm>
        <a:off x="78282" y="9423"/>
        <a:ext cx="1495809" cy="1012219"/>
      </dsp:txXfrm>
    </dsp:sp>
    <dsp:sp modelId="{FC2F43D0-E8D1-4063-A20E-DFC72DAED16D}">
      <dsp:nvSpPr>
        <dsp:cNvPr id="0" name=""/>
        <dsp:cNvSpPr/>
      </dsp:nvSpPr>
      <dsp:spPr>
        <a:xfrm>
          <a:off x="622023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9FD9B-DD20-486A-8F31-73B34909A2E7}">
      <dsp:nvSpPr>
        <dsp:cNvPr id="0" name=""/>
        <dsp:cNvSpPr/>
      </dsp:nvSpPr>
      <dsp:spPr>
        <a:xfrm>
          <a:off x="1827491" y="1518328"/>
          <a:ext cx="989349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2. QGIS Analysis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White mapping our location</a:t>
          </a:r>
        </a:p>
      </dsp:txBody>
      <dsp:txXfrm>
        <a:off x="1827491" y="1518328"/>
        <a:ext cx="989349" cy="1012219"/>
      </dsp:txXfrm>
    </dsp:sp>
    <dsp:sp modelId="{B1391DD0-B5E7-4A7B-BDBC-E3D5987C800A}">
      <dsp:nvSpPr>
        <dsp:cNvPr id="0" name=""/>
        <dsp:cNvSpPr/>
      </dsp:nvSpPr>
      <dsp:spPr>
        <a:xfrm>
          <a:off x="2118002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622D0-06B2-4245-9DD0-31B7235D3F34}">
      <dsp:nvSpPr>
        <dsp:cNvPr id="0" name=""/>
        <dsp:cNvSpPr/>
      </dsp:nvSpPr>
      <dsp:spPr>
        <a:xfrm>
          <a:off x="3070241" y="9423"/>
          <a:ext cx="1552486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3. Environmental Impact Assessment (EIA)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Analysing the environment in detail</a:t>
          </a:r>
        </a:p>
      </dsp:txBody>
      <dsp:txXfrm>
        <a:off x="3070241" y="9423"/>
        <a:ext cx="1552486" cy="1012219"/>
      </dsp:txXfrm>
    </dsp:sp>
    <dsp:sp modelId="{AB10095B-CAD3-447D-98B2-398F6DABBAF1}">
      <dsp:nvSpPr>
        <dsp:cNvPr id="0" name=""/>
        <dsp:cNvSpPr/>
      </dsp:nvSpPr>
      <dsp:spPr>
        <a:xfrm>
          <a:off x="3642320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ED61F-FDD5-4F7E-831B-A65A6AC406E0}">
      <dsp:nvSpPr>
        <dsp:cNvPr id="0" name=""/>
        <dsp:cNvSpPr/>
      </dsp:nvSpPr>
      <dsp:spPr>
        <a:xfrm>
          <a:off x="4690733" y="1518328"/>
          <a:ext cx="1378293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4. Land Leasing Agreements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Analysing (assuming) the land rights for the site</a:t>
          </a:r>
        </a:p>
      </dsp:txBody>
      <dsp:txXfrm>
        <a:off x="4690733" y="1518328"/>
        <a:ext cx="1378293" cy="1012219"/>
      </dsp:txXfrm>
    </dsp:sp>
    <dsp:sp modelId="{FBDC6E76-0968-4DCC-B920-016787467292}">
      <dsp:nvSpPr>
        <dsp:cNvPr id="0" name=""/>
        <dsp:cNvSpPr/>
      </dsp:nvSpPr>
      <dsp:spPr>
        <a:xfrm>
          <a:off x="5175716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00E11-403F-4BFF-B5FD-CA974DBCE2D0}">
      <dsp:nvSpPr>
        <dsp:cNvPr id="0" name=""/>
        <dsp:cNvSpPr/>
      </dsp:nvSpPr>
      <dsp:spPr>
        <a:xfrm>
          <a:off x="6137034" y="9423"/>
          <a:ext cx="1735900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5. Transportation Study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Considering all the hurdles (Port, bridges, tight corners, road condition)</a:t>
          </a:r>
        </a:p>
      </dsp:txBody>
      <dsp:txXfrm>
        <a:off x="6137034" y="9423"/>
        <a:ext cx="1735900" cy="1012219"/>
      </dsp:txXfrm>
    </dsp:sp>
    <dsp:sp modelId="{2986ABE8-A363-4B51-8BA0-BBC7C6E7EAC5}">
      <dsp:nvSpPr>
        <dsp:cNvPr id="0" name=""/>
        <dsp:cNvSpPr/>
      </dsp:nvSpPr>
      <dsp:spPr>
        <a:xfrm>
          <a:off x="6800820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EFE72-BA43-4792-B50F-F53CF6E494CB}">
      <dsp:nvSpPr>
        <dsp:cNvPr id="0" name=""/>
        <dsp:cNvSpPr/>
      </dsp:nvSpPr>
      <dsp:spPr>
        <a:xfrm>
          <a:off x="7943307" y="1518328"/>
          <a:ext cx="1355402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6. Grid Connection Plan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Developing a plan for the cable route</a:t>
          </a:r>
        </a:p>
      </dsp:txBody>
      <dsp:txXfrm>
        <a:off x="7943307" y="1518328"/>
        <a:ext cx="1355402" cy="1012219"/>
      </dsp:txXfrm>
    </dsp:sp>
    <dsp:sp modelId="{76A64504-85DE-4419-96BA-A6CB3F68C8DC}">
      <dsp:nvSpPr>
        <dsp:cNvPr id="0" name=""/>
        <dsp:cNvSpPr/>
      </dsp:nvSpPr>
      <dsp:spPr>
        <a:xfrm>
          <a:off x="8416845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30C8F-7530-47D0-83CE-D5F74DFB39A0}">
      <dsp:nvSpPr>
        <dsp:cNvPr id="0" name=""/>
        <dsp:cNvSpPr/>
      </dsp:nvSpPr>
      <dsp:spPr>
        <a:xfrm>
          <a:off x="9281722" y="0"/>
          <a:ext cx="1355402" cy="101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7. Conflict of Interests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GB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Developing a Acceptance Strategy</a:t>
          </a:r>
        </a:p>
      </dsp:txBody>
      <dsp:txXfrm>
        <a:off x="9281722" y="0"/>
        <a:ext cx="1355402" cy="1012219"/>
      </dsp:txXfrm>
    </dsp:sp>
    <dsp:sp modelId="{7D0FD89D-EE13-4D9F-A3A4-23E4AE25B9FE}">
      <dsp:nvSpPr>
        <dsp:cNvPr id="0" name=""/>
        <dsp:cNvSpPr/>
      </dsp:nvSpPr>
      <dsp:spPr>
        <a:xfrm>
          <a:off x="9844987" y="1138746"/>
          <a:ext cx="253054" cy="2530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ABAF3-9574-49A1-86DE-4DA8CAF8A1D4}">
      <dsp:nvSpPr>
        <dsp:cNvPr id="0" name=""/>
        <dsp:cNvSpPr/>
      </dsp:nvSpPr>
      <dsp:spPr>
        <a:xfrm>
          <a:off x="6866" y="16059"/>
          <a:ext cx="1549346" cy="18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1. Project Setup</a:t>
          </a:r>
        </a:p>
      </dsp:txBody>
      <dsp:txXfrm>
        <a:off x="6866" y="16059"/>
        <a:ext cx="1549346" cy="619738"/>
      </dsp:txXfrm>
    </dsp:sp>
    <dsp:sp modelId="{B0D8B992-B86C-4FB8-8CD7-32E7F8E6C034}">
      <dsp:nvSpPr>
        <dsp:cNvPr id="0" name=""/>
        <dsp:cNvSpPr/>
      </dsp:nvSpPr>
      <dsp:spPr>
        <a:xfrm>
          <a:off x="324202" y="1176308"/>
          <a:ext cx="1549346" cy="1338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Organising a License for </a:t>
          </a:r>
          <a:r>
            <a:rPr lang="en-GB" sz="1200" kern="1200" dirty="0" err="1"/>
            <a:t>WindPro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Orography and Roughness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Area Definition</a:t>
          </a:r>
        </a:p>
      </dsp:txBody>
      <dsp:txXfrm>
        <a:off x="363396" y="1215502"/>
        <a:ext cx="1470958" cy="1259792"/>
      </dsp:txXfrm>
    </dsp:sp>
    <dsp:sp modelId="{340BA943-6244-43D1-98DF-CC5E2610B5C4}">
      <dsp:nvSpPr>
        <dsp:cNvPr id="0" name=""/>
        <dsp:cNvSpPr/>
      </dsp:nvSpPr>
      <dsp:spPr>
        <a:xfrm>
          <a:off x="1791089" y="133057"/>
          <a:ext cx="497935" cy="385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1791089" y="210205"/>
        <a:ext cx="382212" cy="231446"/>
      </dsp:txXfrm>
    </dsp:sp>
    <dsp:sp modelId="{2BFCA31B-5B09-4F6E-894E-A2849D5D5B74}">
      <dsp:nvSpPr>
        <dsp:cNvPr id="0" name=""/>
        <dsp:cNvSpPr/>
      </dsp:nvSpPr>
      <dsp:spPr>
        <a:xfrm>
          <a:off x="2495715" y="16059"/>
          <a:ext cx="1549346" cy="18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2. Wind Resource Data</a:t>
          </a:r>
        </a:p>
      </dsp:txBody>
      <dsp:txXfrm>
        <a:off x="2495715" y="16059"/>
        <a:ext cx="1549346" cy="619738"/>
      </dsp:txXfrm>
    </dsp:sp>
    <dsp:sp modelId="{D4D96AA6-6E6E-4C6C-ABE6-2363E3008E13}">
      <dsp:nvSpPr>
        <dsp:cNvPr id="0" name=""/>
        <dsp:cNvSpPr/>
      </dsp:nvSpPr>
      <dsp:spPr>
        <a:xfrm>
          <a:off x="2813051" y="1176308"/>
          <a:ext cx="1549346" cy="1338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Measured Data 	       (Met-Mast)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Reanalysis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MCP Analysis</a:t>
          </a:r>
        </a:p>
      </dsp:txBody>
      <dsp:txXfrm>
        <a:off x="2852245" y="1215502"/>
        <a:ext cx="1470958" cy="1259792"/>
      </dsp:txXfrm>
    </dsp:sp>
    <dsp:sp modelId="{E6820A17-6499-4290-BC12-A84E953B518A}">
      <dsp:nvSpPr>
        <dsp:cNvPr id="0" name=""/>
        <dsp:cNvSpPr/>
      </dsp:nvSpPr>
      <dsp:spPr>
        <a:xfrm>
          <a:off x="4279937" y="133057"/>
          <a:ext cx="497935" cy="385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279937" y="210205"/>
        <a:ext cx="382212" cy="231446"/>
      </dsp:txXfrm>
    </dsp:sp>
    <dsp:sp modelId="{57E067A3-1474-4F89-AFC8-742C36A90F17}">
      <dsp:nvSpPr>
        <dsp:cNvPr id="0" name=""/>
        <dsp:cNvSpPr/>
      </dsp:nvSpPr>
      <dsp:spPr>
        <a:xfrm>
          <a:off x="4984563" y="16059"/>
          <a:ext cx="1549346" cy="18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3. Layout Design</a:t>
          </a:r>
        </a:p>
      </dsp:txBody>
      <dsp:txXfrm>
        <a:off x="4984563" y="16059"/>
        <a:ext cx="1549346" cy="619738"/>
      </dsp:txXfrm>
    </dsp:sp>
    <dsp:sp modelId="{276FE612-014E-477D-94DD-6EC7D2E61E1B}">
      <dsp:nvSpPr>
        <dsp:cNvPr id="0" name=""/>
        <dsp:cNvSpPr/>
      </dsp:nvSpPr>
      <dsp:spPr>
        <a:xfrm>
          <a:off x="5301899" y="1176308"/>
          <a:ext cx="1549346" cy="1338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Baseline Layout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Resource Mapping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Layout Optimization</a:t>
          </a:r>
        </a:p>
      </dsp:txBody>
      <dsp:txXfrm>
        <a:off x="5341093" y="1215502"/>
        <a:ext cx="1470958" cy="1259792"/>
      </dsp:txXfrm>
    </dsp:sp>
    <dsp:sp modelId="{314B8F2A-3B99-492A-8DA4-25D0E94E4446}">
      <dsp:nvSpPr>
        <dsp:cNvPr id="0" name=""/>
        <dsp:cNvSpPr/>
      </dsp:nvSpPr>
      <dsp:spPr>
        <a:xfrm>
          <a:off x="6768785" y="133057"/>
          <a:ext cx="497935" cy="385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6768785" y="210205"/>
        <a:ext cx="382212" cy="231446"/>
      </dsp:txXfrm>
    </dsp:sp>
    <dsp:sp modelId="{1D847940-7FE2-4A3C-884A-F4DFCD9BEB36}">
      <dsp:nvSpPr>
        <dsp:cNvPr id="0" name=""/>
        <dsp:cNvSpPr/>
      </dsp:nvSpPr>
      <dsp:spPr>
        <a:xfrm>
          <a:off x="7473411" y="16059"/>
          <a:ext cx="1549346" cy="18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4. Compliance Optimization</a:t>
          </a:r>
        </a:p>
      </dsp:txBody>
      <dsp:txXfrm>
        <a:off x="7473411" y="16059"/>
        <a:ext cx="1549346" cy="619738"/>
      </dsp:txXfrm>
    </dsp:sp>
    <dsp:sp modelId="{9F4F62B0-C124-4235-9031-FC130F60177A}">
      <dsp:nvSpPr>
        <dsp:cNvPr id="0" name=""/>
        <dsp:cNvSpPr/>
      </dsp:nvSpPr>
      <dsp:spPr>
        <a:xfrm>
          <a:off x="7790747" y="1176308"/>
          <a:ext cx="1549346" cy="1338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Noise Compliance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Shadow Flicker Compliance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(Bird Protection Measures)</a:t>
          </a:r>
        </a:p>
      </dsp:txBody>
      <dsp:txXfrm>
        <a:off x="7829941" y="1215502"/>
        <a:ext cx="1470958" cy="1259792"/>
      </dsp:txXfrm>
    </dsp:sp>
    <dsp:sp modelId="{AC85B93B-C44C-4EAB-8567-DB89B8DABAB6}">
      <dsp:nvSpPr>
        <dsp:cNvPr id="0" name=""/>
        <dsp:cNvSpPr/>
      </dsp:nvSpPr>
      <dsp:spPr>
        <a:xfrm>
          <a:off x="9257634" y="133057"/>
          <a:ext cx="497935" cy="385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9257634" y="210205"/>
        <a:ext cx="382212" cy="231446"/>
      </dsp:txXfrm>
    </dsp:sp>
    <dsp:sp modelId="{5D92D4DA-C151-40D8-A90C-B95F38DEFC50}">
      <dsp:nvSpPr>
        <dsp:cNvPr id="0" name=""/>
        <dsp:cNvSpPr/>
      </dsp:nvSpPr>
      <dsp:spPr>
        <a:xfrm>
          <a:off x="9962260" y="16059"/>
          <a:ext cx="1549346" cy="1814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5. Final Calculation</a:t>
          </a:r>
        </a:p>
      </dsp:txBody>
      <dsp:txXfrm>
        <a:off x="9962260" y="16059"/>
        <a:ext cx="1549346" cy="619738"/>
      </dsp:txXfrm>
    </dsp:sp>
    <dsp:sp modelId="{48E3D3EE-CB7D-42EC-9EFF-3AD51462ACDC}">
      <dsp:nvSpPr>
        <dsp:cNvPr id="0" name=""/>
        <dsp:cNvSpPr/>
      </dsp:nvSpPr>
      <dsp:spPr>
        <a:xfrm>
          <a:off x="10279596" y="1176308"/>
          <a:ext cx="1549346" cy="1338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Loss and Uncertainty Analysis</a:t>
          </a:r>
          <a:endParaRPr lang="en-GB" sz="1050" kern="1200" dirty="0"/>
        </a:p>
      </dsp:txBody>
      <dsp:txXfrm>
        <a:off x="10318790" y="1215502"/>
        <a:ext cx="1470958" cy="1259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03311-7FFE-4BBB-A2B6-770FE8983AD5}">
      <dsp:nvSpPr>
        <dsp:cNvPr id="0" name=""/>
        <dsp:cNvSpPr/>
      </dsp:nvSpPr>
      <dsp:spPr>
        <a:xfrm>
          <a:off x="0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kern="1200" dirty="0"/>
            <a:t>1. Setup of the calculation  tool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In </a:t>
          </a:r>
          <a:r>
            <a:rPr lang="en-GB" sz="1100" b="1" kern="1200" dirty="0"/>
            <a:t>Excel</a:t>
          </a:r>
          <a:r>
            <a:rPr lang="en-GB" sz="1100" kern="1200" dirty="0"/>
            <a:t>, </a:t>
          </a:r>
          <a:r>
            <a:rPr lang="en-GB" sz="1100" kern="1200" dirty="0" err="1"/>
            <a:t>Matlab</a:t>
          </a:r>
          <a:r>
            <a:rPr lang="en-GB" sz="1100" kern="1200" dirty="0"/>
            <a:t>, Python</a:t>
          </a:r>
          <a:endParaRPr lang="en-GB" sz="1400" b="0" kern="1200" dirty="0"/>
        </a:p>
      </dsp:txBody>
      <dsp:txXfrm>
        <a:off x="42075" y="570843"/>
        <a:ext cx="1352386" cy="1388860"/>
      </dsp:txXfrm>
    </dsp:sp>
    <dsp:sp modelId="{7A7BEA94-FC63-49B7-A035-4BE6948C6964}">
      <dsp:nvSpPr>
        <dsp:cNvPr id="0" name=""/>
        <dsp:cNvSpPr/>
      </dsp:nvSpPr>
      <dsp:spPr>
        <a:xfrm>
          <a:off x="1580189" y="1087143"/>
          <a:ext cx="304545" cy="3562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1580189" y="1158395"/>
        <a:ext cx="213182" cy="213756"/>
      </dsp:txXfrm>
    </dsp:sp>
    <dsp:sp modelId="{569374E3-F73D-4AFF-A9FC-53F6DD4429DB}">
      <dsp:nvSpPr>
        <dsp:cNvPr id="0" name=""/>
        <dsp:cNvSpPr/>
      </dsp:nvSpPr>
      <dsp:spPr>
        <a:xfrm>
          <a:off x="2011150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2. Collection all the input parameters</a:t>
          </a:r>
        </a:p>
      </dsp:txBody>
      <dsp:txXfrm>
        <a:off x="2053225" y="570843"/>
        <a:ext cx="1352386" cy="1388860"/>
      </dsp:txXfrm>
    </dsp:sp>
    <dsp:sp modelId="{1D42BE79-3E71-427D-A26A-C82EB85724CA}">
      <dsp:nvSpPr>
        <dsp:cNvPr id="0" name=""/>
        <dsp:cNvSpPr/>
      </dsp:nvSpPr>
      <dsp:spPr>
        <a:xfrm>
          <a:off x="3591340" y="1087143"/>
          <a:ext cx="304545" cy="3562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3591340" y="1158395"/>
        <a:ext cx="213182" cy="213756"/>
      </dsp:txXfrm>
    </dsp:sp>
    <dsp:sp modelId="{B40E2A60-4392-4543-A8E3-F1F388753121}">
      <dsp:nvSpPr>
        <dsp:cNvPr id="0" name=""/>
        <dsp:cNvSpPr/>
      </dsp:nvSpPr>
      <dsp:spPr>
        <a:xfrm>
          <a:off x="4022301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3. “Estimating” all the costs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Need </a:t>
          </a:r>
          <a:r>
            <a:rPr lang="en-GB" sz="1100" b="1" u="sng" kern="1200" dirty="0"/>
            <a:t>all the components costs</a:t>
          </a:r>
          <a:r>
            <a:rPr lang="en-GB" sz="1100" b="1" kern="1200" dirty="0"/>
            <a:t> </a:t>
          </a:r>
          <a:r>
            <a:rPr lang="en-GB" sz="1100" b="1" u="sng" kern="1200" dirty="0"/>
            <a:t>from every team!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(</a:t>
          </a:r>
          <a:r>
            <a:rPr lang="en-GB" sz="1100" kern="1200" dirty="0" err="1"/>
            <a:t>DevEx</a:t>
          </a:r>
          <a:r>
            <a:rPr lang="en-GB" sz="1100" kern="1200" dirty="0"/>
            <a:t>), </a:t>
          </a:r>
          <a:r>
            <a:rPr lang="en-GB" sz="1100" kern="1200" dirty="0" err="1"/>
            <a:t>CapEx</a:t>
          </a:r>
          <a:r>
            <a:rPr lang="en-GB" sz="1100" kern="1200" dirty="0"/>
            <a:t> and </a:t>
          </a:r>
          <a:r>
            <a:rPr lang="en-GB" sz="1100" kern="1200" dirty="0" err="1"/>
            <a:t>OpEx</a:t>
          </a:r>
          <a:r>
            <a:rPr lang="en-GB" sz="1100" kern="1200" dirty="0"/>
            <a:t> </a:t>
          </a:r>
        </a:p>
      </dsp:txBody>
      <dsp:txXfrm>
        <a:off x="4064376" y="570843"/>
        <a:ext cx="1352386" cy="1388860"/>
      </dsp:txXfrm>
    </dsp:sp>
    <dsp:sp modelId="{7B72F6F1-7921-464E-AC74-240B82773D46}">
      <dsp:nvSpPr>
        <dsp:cNvPr id="0" name=""/>
        <dsp:cNvSpPr/>
      </dsp:nvSpPr>
      <dsp:spPr>
        <a:xfrm>
          <a:off x="5602490" y="1087143"/>
          <a:ext cx="304545" cy="3562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5602490" y="1158395"/>
        <a:ext cx="213182" cy="213756"/>
      </dsp:txXfrm>
    </dsp:sp>
    <dsp:sp modelId="{A49C5C5C-5BD1-44B3-ACFC-104DB4F39FEA}">
      <dsp:nvSpPr>
        <dsp:cNvPr id="0" name=""/>
        <dsp:cNvSpPr/>
      </dsp:nvSpPr>
      <dsp:spPr>
        <a:xfrm>
          <a:off x="6033451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4. Simulating the AEP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In regards of the power curve and wind data</a:t>
          </a:r>
        </a:p>
      </dsp:txBody>
      <dsp:txXfrm>
        <a:off x="6075526" y="570843"/>
        <a:ext cx="1352386" cy="1388860"/>
      </dsp:txXfrm>
    </dsp:sp>
    <dsp:sp modelId="{818653B2-AAFC-4A60-85AA-D259ED5280A5}">
      <dsp:nvSpPr>
        <dsp:cNvPr id="0" name=""/>
        <dsp:cNvSpPr/>
      </dsp:nvSpPr>
      <dsp:spPr>
        <a:xfrm>
          <a:off x="7613641" y="1087143"/>
          <a:ext cx="304545" cy="3562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7613641" y="1158395"/>
        <a:ext cx="213182" cy="213756"/>
      </dsp:txXfrm>
    </dsp:sp>
    <dsp:sp modelId="{07B9DC56-F70F-48C8-A444-A915F7102912}">
      <dsp:nvSpPr>
        <dsp:cNvPr id="0" name=""/>
        <dsp:cNvSpPr/>
      </dsp:nvSpPr>
      <dsp:spPr>
        <a:xfrm>
          <a:off x="8044602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5. Calculating the LCOE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By combining the AEP and the costs of the turbine</a:t>
          </a:r>
        </a:p>
      </dsp:txBody>
      <dsp:txXfrm>
        <a:off x="8086677" y="570843"/>
        <a:ext cx="1352386" cy="1388860"/>
      </dsp:txXfrm>
    </dsp:sp>
    <dsp:sp modelId="{228100CC-C9F0-4179-A81E-2462C25496B6}">
      <dsp:nvSpPr>
        <dsp:cNvPr id="0" name=""/>
        <dsp:cNvSpPr/>
      </dsp:nvSpPr>
      <dsp:spPr>
        <a:xfrm>
          <a:off x="9624792" y="1087143"/>
          <a:ext cx="304545" cy="3562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9624792" y="1158395"/>
        <a:ext cx="213182" cy="213756"/>
      </dsp:txXfrm>
    </dsp:sp>
    <dsp:sp modelId="{A42B1FC0-0EE1-427A-95B9-B011E1DFF17D}">
      <dsp:nvSpPr>
        <dsp:cNvPr id="0" name=""/>
        <dsp:cNvSpPr/>
      </dsp:nvSpPr>
      <dsp:spPr>
        <a:xfrm>
          <a:off x="10055752" y="528768"/>
          <a:ext cx="1436536" cy="1473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6. Final Economic Assessment 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Calculating the performance and profitability</a:t>
          </a:r>
        </a:p>
      </dsp:txBody>
      <dsp:txXfrm>
        <a:off x="10097827" y="570843"/>
        <a:ext cx="1352386" cy="1388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20.10.2025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0265-67CE-1492-426D-AB0726796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E59C3-05ED-AC7B-FB79-7CB5BD45E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35E72-A106-A1B5-1771-991B1D345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BB4C-D7C7-FF00-015D-B699ABBB5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C863-798E-447F-70C2-0D36CBCB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1C23C-7D66-A457-6D7C-907471ADE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D3A43-3983-06DC-C8F6-6B09EAFAC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B0C03-C4A8-0BDD-08EE-A549DF159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81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5632-2C4F-AF61-CFF3-C71BCAC35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95E88-F99B-61F8-9167-BE90CD06E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C1AF3-ED99-EF9B-AD72-9E2F46C85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B322-A355-1E2B-8967-991AAEBFD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8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C0A83-4A34-A25D-3991-E9186BDA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5A075-8738-11AC-6CA0-7960F3BFD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8CD4D-9582-226D-9520-1B5A421EF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B1A33-6063-44E5-092B-2DE19ADDB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0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E80E9-3A91-1072-68E8-1DB7A399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6393A-C286-882A-CAA2-7C3F7A98C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2C110-DD23-CD0F-4F49-D03CA6695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17198-18FE-7AB4-4169-92FF3F2C7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24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F0C72-13DE-E92B-C9DB-07897B3E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09B62-056E-E428-2638-D94874A63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80F96-BD50-30E9-C55E-AD9DA2C6B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D9A66-C8D7-AA94-4577-8C4AE1A65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99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C8A13-F931-2E6A-3607-6B06C30F0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962DD-CC1D-10BD-0E86-62F2202FA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BB373-D975-A47B-1FE8-5E8C0175E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D3342-A644-50E4-B17E-6DDC0DB59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16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20/10/2025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search/34%c2%b041%2749.6%22N+36%c2%b030%2730.0%22E/@34.67531382,36.5980701,506.39690821a,3513.70885844d,35y,360h,0t,0r/data=CiwiJgokCTkQ2iOXWkFAEQndzvkBWEFAGYw3RwMnREJAIQJ6D_SHPUJAQgIIAUICCABKCAjMjOyYBRAA" TargetMode="External"/><Relationship Id="rId2" Type="http://schemas.openxmlformats.org/officeDocument/2006/relationships/hyperlink" Target="https://maps.google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esearchgate.net/publication/234452780_The_Weibull_distribution_function_and_wind_power_statistics" TargetMode="Externa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globalwindatlas.info/e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137" y="2212165"/>
            <a:ext cx="10369726" cy="912598"/>
          </a:xfrm>
        </p:spPr>
        <p:txBody>
          <a:bodyPr/>
          <a:lstStyle/>
          <a:p>
            <a:r>
              <a:rPr lang="en-GB" dirty="0"/>
              <a:t>Weekly report: Team Project Development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81108" y="4626114"/>
            <a:ext cx="7829784" cy="627065"/>
          </a:xfrm>
        </p:spPr>
        <p:txBody>
          <a:bodyPr/>
          <a:lstStyle/>
          <a:p>
            <a:r>
              <a:rPr lang="en-GB" sz="1600" dirty="0"/>
              <a:t>Group members: </a:t>
            </a:r>
            <a:r>
              <a:rPr lang="tr-TR" sz="1600" dirty="0"/>
              <a:t>Luis Urhahn, Ahmed Sallam, Ceren Cetin, Sohil Mansuri</a:t>
            </a:r>
            <a:endParaRPr lang="en-GB" sz="1600" dirty="0"/>
          </a:p>
          <a:p>
            <a:r>
              <a:rPr lang="en-GB" sz="1600" dirty="0"/>
              <a:t>Presenter: </a:t>
            </a:r>
            <a:r>
              <a:rPr lang="en-GB" sz="1600" b="1" dirty="0"/>
              <a:t>Sohil Mansuri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0DF395A-2830-9AA6-9F70-51EE213DECC2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04</a:t>
            </a:r>
          </a:p>
          <a:p>
            <a:r>
              <a:rPr lang="it-IT" sz="2000" dirty="0"/>
              <a:t>Date: 21/10/2025</a:t>
            </a:r>
          </a:p>
          <a:p>
            <a:r>
              <a:rPr lang="it-IT" sz="2000" dirty="0"/>
              <a:t>Supervisor: Dr. Marina Blohm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A269-6252-59D9-408A-E33426A3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Pictures of </a:t>
            </a:r>
            <a:r>
              <a:rPr lang="en-US" dirty="0" err="1"/>
              <a:t>Qattinah</a:t>
            </a:r>
            <a:r>
              <a:rPr lang="en-US" dirty="0"/>
              <a:t> site </a:t>
            </a:r>
            <a:r>
              <a:rPr lang="en-US" sz="2000" dirty="0"/>
              <a:t>(12/10/2025) 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68FB5-94FA-F9DD-D589-8D180D02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F51BE-3D60-0556-BE50-26312588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</a:t>
            </a:r>
            <a:r>
              <a:rPr lang="en-GB" dirty="0"/>
              <a:t>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8CE6C-FB03-46F4-4049-EB714AD6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B159E4-970A-7537-AD4C-224CD11C6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Sohil Mansuri</a:t>
            </a:r>
          </a:p>
        </p:txBody>
      </p:sp>
      <p:pic>
        <p:nvPicPr>
          <p:cNvPr id="10" name="Picture 9" descr="A group of rocks on dirt&#10;&#10;AI-generated content may be incorrect.">
            <a:extLst>
              <a:ext uri="{FF2B5EF4-FFF2-40B4-BE49-F238E27FC236}">
                <a16:creationId xmlns:a16="http://schemas.microsoft.com/office/drawing/2014/main" id="{50A575D4-7159-58AE-9B57-B9C4511A2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10" y="1312940"/>
            <a:ext cx="4366625" cy="2012741"/>
          </a:xfrm>
          <a:prstGeom prst="rect">
            <a:avLst/>
          </a:prstGeom>
        </p:spPr>
      </p:pic>
      <p:pic>
        <p:nvPicPr>
          <p:cNvPr id="12" name="Picture 11" descr="A sun over a desert&#10;&#10;AI-generated content may be incorrect.">
            <a:extLst>
              <a:ext uri="{FF2B5EF4-FFF2-40B4-BE49-F238E27FC236}">
                <a16:creationId xmlns:a16="http://schemas.microsoft.com/office/drawing/2014/main" id="{0CA40146-4C80-0821-7282-C2A5632AF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2" y="3429000"/>
            <a:ext cx="9747732" cy="2147546"/>
          </a:xfrm>
          <a:prstGeom prst="rect">
            <a:avLst/>
          </a:prstGeom>
          <a:effectLst/>
        </p:spPr>
      </p:pic>
      <p:pic>
        <p:nvPicPr>
          <p:cNvPr id="14" name="Picture 13" descr="A large rocky landscape with blue sky&#10;&#10;AI-generated content may be incorrect.">
            <a:extLst>
              <a:ext uri="{FF2B5EF4-FFF2-40B4-BE49-F238E27FC236}">
                <a16:creationId xmlns:a16="http://schemas.microsoft.com/office/drawing/2014/main" id="{D97F0623-6E8E-F6E1-2CE4-E82F7C4A6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2" y="1306210"/>
            <a:ext cx="4366625" cy="2012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7C78B-9917-774A-B7F0-824D3DA4CBF8}"/>
              </a:ext>
            </a:extLst>
          </p:cNvPr>
          <p:cNvSpPr txBox="1"/>
          <p:nvPr/>
        </p:nvSpPr>
        <p:spPr>
          <a:xfrm>
            <a:off x="956003" y="5686595"/>
            <a:ext cx="9934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Picture Captured by Eng. Basem </a:t>
            </a:r>
            <a:r>
              <a:rPr lang="en-US" sz="1400" dirty="0" err="1"/>
              <a:t>Alkahlil</a:t>
            </a:r>
            <a:r>
              <a:rPr lang="en-US" sz="1400" dirty="0"/>
              <a:t>, Chief of the Wind Energy Department at the National Energy Research Center in Syria.</a:t>
            </a:r>
          </a:p>
        </p:txBody>
      </p:sp>
    </p:spTree>
    <p:extLst>
      <p:ext uri="{BB962C8B-B14F-4D97-AF65-F5344CB8AC3E}">
        <p14:creationId xmlns:p14="http://schemas.microsoft.com/office/powerpoint/2010/main" val="217730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80DF-AA02-EA93-4481-392E19DF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Overview of the selected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25949-9FAB-37E3-635D-A5007927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49E5-DB88-562C-944B-AD0E1D51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</a:t>
            </a:r>
            <a:r>
              <a:rPr lang="en-GB" dirty="0"/>
              <a:t>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4BB57-AB3C-E18E-A38F-A1DBCAD7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E11049-0A10-2215-763D-70A1D4ABB7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Sohil Mansuri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BBF102-ADA4-FCDD-4ADA-85EFB7CB0C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9659" y="6255608"/>
            <a:ext cx="2248453" cy="3098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[1] [2] [3]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639670-D8A0-F782-7851-6248F5362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46516"/>
              </p:ext>
            </p:extLst>
          </p:nvPr>
        </p:nvGraphicFramePr>
        <p:xfrm>
          <a:off x="1949570" y="1372236"/>
          <a:ext cx="8250498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249">
                  <a:extLst>
                    <a:ext uri="{9D8B030D-6E8A-4147-A177-3AD203B41FA5}">
                      <a16:colId xmlns:a16="http://schemas.microsoft.com/office/drawing/2014/main" val="1852888211"/>
                    </a:ext>
                  </a:extLst>
                </a:gridCol>
                <a:gridCol w="4125249">
                  <a:extLst>
                    <a:ext uri="{9D8B030D-6E8A-4147-A177-3AD203B41FA5}">
                      <a16:colId xmlns:a16="http://schemas.microsoft.com/office/drawing/2014/main" val="2078460117"/>
                    </a:ext>
                  </a:extLst>
                </a:gridCol>
              </a:tblGrid>
              <a:tr h="334414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Parameter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Value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89315"/>
                  </a:ext>
                </a:extLst>
              </a:tr>
              <a:tr h="516822">
                <a:tc>
                  <a:txBody>
                    <a:bodyPr/>
                    <a:lstStyle/>
                    <a:p>
                      <a:r>
                        <a:rPr lang="en-GB" sz="1400" dirty="0"/>
                        <a:t>Location</a:t>
                      </a:r>
                      <a:endParaRPr lang="en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34°40'22"N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36°35'59"E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8845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Average Wind Speed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8,64 m/s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89954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Main Wind Direction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270° (West) (more than 95% of the time)</a:t>
                      </a:r>
                      <a:endParaRPr lang="en-DE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006865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Power density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824 W/m^2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75566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Wind Turbine Class (IEC)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II A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304821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Grid Connection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230 kV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47393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Substation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230 kV  (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approx. 2.5 km distance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75993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Air Temperature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 20 °C max. 37 °C, low. 4 °C)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515335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Humidity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Avg. 66 %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06662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Air Pressure (Ground level)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1017 mbar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64120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Roughness length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67403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Orography (Terrain height)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505 m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13918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Environmental conditions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Mostly dry, Farmland, Flat Terrain</a:t>
                      </a:r>
                      <a:endParaRPr lang="en-DE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12226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Road condition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M1 Road + (earthen road around 6km)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102940"/>
                  </a:ext>
                </a:extLst>
              </a:tr>
              <a:tr h="304013">
                <a:tc>
                  <a:txBody>
                    <a:bodyPr/>
                    <a:lstStyle/>
                    <a:p>
                      <a:r>
                        <a:rPr lang="en-GB" sz="1400" dirty="0"/>
                        <a:t>Distance to Port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85.5 km (Tartous Port)</a:t>
                      </a:r>
                      <a:endParaRPr lang="en-D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56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74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D3F0A-EE19-2FC7-0453-EBE0F0D7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39775E5-FDC3-9F7E-BDEE-EA33E159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5.1 Roadmap – </a:t>
            </a:r>
            <a:r>
              <a:rPr lang="de-DE" dirty="0" err="1"/>
              <a:t>Detailed</a:t>
            </a:r>
            <a:r>
              <a:rPr lang="de-DE" dirty="0"/>
              <a:t> Site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9AFA14-3909-B1EB-C0FB-4610F32A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20/10/2025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DDD3E8-4256-D7C2-CFFD-B7853425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25F98-E37A-17CF-0FE5-2CD724F9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C7F769-07E4-9270-27F8-C06E82D58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Sohail Mansuri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EC528CF-618B-1373-0048-1FCF465C29B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095" y="2163726"/>
          <a:ext cx="11835810" cy="253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691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F12B-19BA-622D-681D-059F5F99D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CA8AD60-C214-1B7C-4485-23F17A54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5.2 Roadmap – </a:t>
            </a:r>
            <a:r>
              <a:rPr lang="de-DE" dirty="0" err="1"/>
              <a:t>WindPro</a:t>
            </a:r>
            <a:r>
              <a:rPr lang="de-DE" dirty="0"/>
              <a:t> Simulation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34054C-3DCE-0BAE-DED5-9C8A8CFB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20/10/2025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092B10-B213-65B3-32A4-890CA283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CD7DEF-A167-3D40-31B3-70FBB77A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CEEABE-9A4C-C0E1-6201-69C6950294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Sohail Mansuri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DA26D7B-8205-D0A9-633F-758F096DD5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8095" y="2163726"/>
          <a:ext cx="11835810" cy="253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735BA55-9A11-EAF6-41CD-C54A40D2D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215" y="3563217"/>
            <a:ext cx="290355" cy="2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E40C1-9E41-912F-7748-FD1829686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44C317-6884-1A26-9F52-BFCFC7A5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5.3 Roadmap – </a:t>
            </a:r>
            <a:r>
              <a:rPr lang="de-DE" dirty="0" err="1"/>
              <a:t>Economic</a:t>
            </a:r>
            <a:r>
              <a:rPr lang="de-DE" dirty="0"/>
              <a:t> (LCOE)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883437-7753-AD3C-6D9E-8F63E942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20/10/2025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6A28DD-57D0-DC57-846C-4917AAFA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A8E5AC-6A2D-A9A3-E43F-E4AB7FC2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99EA7D-BBD6-AF7A-0B1F-0FF4D57741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Sohail Mansuri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DB91914-FD4F-02C6-DBAD-B83FCB1BE5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9855" y="2163726"/>
          <a:ext cx="11492289" cy="253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32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0A27-47FE-1707-CAC4-F63EB0EC7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ECBD65-3861-3A6E-649B-F3B80434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5.4 Timeline – Project Development Team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D35E9E-BFC5-36E0-6665-C0549E45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20/10/2025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B3B1F1-3B7D-2A42-D4B1-0450E57D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49109D-CA99-ADC3-5A69-A89E221E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FA2BE2-FAA0-6E02-0E95-725349BE65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Sohail Mansuri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C12A54-6794-B772-CA2B-86465B849BED}"/>
              </a:ext>
            </a:extLst>
          </p:cNvPr>
          <p:cNvGraphicFramePr>
            <a:graphicFrameLocks noGrp="1"/>
          </p:cNvGraphicFramePr>
          <p:nvPr/>
        </p:nvGraphicFramePr>
        <p:xfrm>
          <a:off x="0" y="1690688"/>
          <a:ext cx="12192001" cy="4180149"/>
        </p:xfrm>
        <a:graphic>
          <a:graphicData uri="http://schemas.openxmlformats.org/drawingml/2006/table">
            <a:tbl>
              <a:tblPr/>
              <a:tblGrid>
                <a:gridCol w="1208871">
                  <a:extLst>
                    <a:ext uri="{9D8B030D-6E8A-4147-A177-3AD203B41FA5}">
                      <a16:colId xmlns:a16="http://schemas.microsoft.com/office/drawing/2014/main" val="2877989823"/>
                    </a:ext>
                  </a:extLst>
                </a:gridCol>
                <a:gridCol w="1208871">
                  <a:extLst>
                    <a:ext uri="{9D8B030D-6E8A-4147-A177-3AD203B41FA5}">
                      <a16:colId xmlns:a16="http://schemas.microsoft.com/office/drawing/2014/main" val="407043345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57340710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08483597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72534714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91559724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96329005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00347065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77851631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58196786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68339265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00510865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01395546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4409347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46853517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25897990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05389849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3804357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92906732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58153923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69137738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50316611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82672328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00008249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66881730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77791578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59288947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33610099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92879708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46409858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13106207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73096463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12805740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66146323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10010198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7208784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35678488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57265592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99331684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41910310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61454646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03711366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69052696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60995686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6799736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34375132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25197078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23952681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25347521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1272918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83986227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12445520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28774507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82424722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94728058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85660108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13872037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4090908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97860152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17101786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13030465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7745170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49540790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8220571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25133643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7812546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72270634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26109054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73250147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76890541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02739992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20721558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8838193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15384211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51609725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427505499"/>
                    </a:ext>
                  </a:extLst>
                </a:gridCol>
                <a:gridCol w="66854">
                  <a:extLst>
                    <a:ext uri="{9D8B030D-6E8A-4147-A177-3AD203B41FA5}">
                      <a16:colId xmlns:a16="http://schemas.microsoft.com/office/drawing/2014/main" val="287490275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18916990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31259607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7162158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48121499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92927436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9022205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70865160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5164717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52234000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0927807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32605082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29541142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06397962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07302310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31509259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469447074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33506797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515404672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70328101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04714488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69027750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7331061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95960939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03805556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12308883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24484248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55731300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91925037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95935441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86021336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8523100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99877199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35009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60208637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58532543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11731271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3673662296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080446691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800708534"/>
                    </a:ext>
                  </a:extLst>
                </a:gridCol>
                <a:gridCol w="120509">
                  <a:extLst>
                    <a:ext uri="{9D8B030D-6E8A-4147-A177-3AD203B41FA5}">
                      <a16:colId xmlns:a16="http://schemas.microsoft.com/office/drawing/2014/main" val="1601982409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4078071743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559565938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2594332477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194191250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445620995"/>
                    </a:ext>
                  </a:extLst>
                </a:gridCol>
                <a:gridCol w="79084">
                  <a:extLst>
                    <a:ext uri="{9D8B030D-6E8A-4147-A177-3AD203B41FA5}">
                      <a16:colId xmlns:a16="http://schemas.microsoft.com/office/drawing/2014/main" val="1624985385"/>
                    </a:ext>
                  </a:extLst>
                </a:gridCol>
                <a:gridCol w="150410">
                  <a:extLst>
                    <a:ext uri="{9D8B030D-6E8A-4147-A177-3AD203B41FA5}">
                      <a16:colId xmlns:a16="http://schemas.microsoft.com/office/drawing/2014/main" val="1572084517"/>
                    </a:ext>
                  </a:extLst>
                </a:gridCol>
                <a:gridCol w="25490">
                  <a:extLst>
                    <a:ext uri="{9D8B030D-6E8A-4147-A177-3AD203B41FA5}">
                      <a16:colId xmlns:a16="http://schemas.microsoft.com/office/drawing/2014/main" val="2575540608"/>
                    </a:ext>
                  </a:extLst>
                </a:gridCol>
              </a:tblGrid>
              <a:tr h="341378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12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Milestone Plan of Team "Project Development"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17387"/>
                  </a:ext>
                </a:extLst>
              </a:tr>
              <a:tr h="226425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Main Task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0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482401"/>
                  </a:ext>
                </a:extLst>
              </a:tr>
              <a:tr h="2264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238124"/>
                  </a:ext>
                </a:extLst>
              </a:tr>
              <a:tr h="2264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Site Selection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en-GB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genral</a:t>
                      </a: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site analysis + Wind </a:t>
                      </a:r>
                      <a:r>
                        <a:rPr lang="en-GB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ressource</a:t>
                      </a: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analysis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08223"/>
                  </a:ext>
                </a:extLst>
              </a:tr>
              <a:tr h="143693"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Detailed Site Analysis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Legal Framework Analysis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116994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QGIS Analysis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181843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Environmental Impact Assessment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47619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Land Leasing Agreements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689213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Transportation Study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903635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 Grid Connection Plan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56794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 Conflict of Interests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GB" sz="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658407"/>
                  </a:ext>
                </a:extLst>
              </a:tr>
              <a:tr h="143693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WindPro Simulation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Project Setup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481029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Wind Resource Data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199901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 Layout Design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154098"/>
                  </a:ext>
                </a:extLst>
              </a:tr>
              <a:tr h="14369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 Compliance Optimization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94853"/>
                  </a:ext>
                </a:extLst>
              </a:tr>
              <a:tr h="14369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 Final Calculation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793999"/>
                  </a:ext>
                </a:extLst>
              </a:tr>
              <a:tr h="143693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Economic LCOE Calculation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US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1. Setup of the calculation tool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472127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US" sz="6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2. Collecting all the input parameters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882098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US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3. Collecting all the cost of the components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530189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GB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4. Simulating the AEP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697516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GB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5. Calculating the LCOE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178449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en-GB" sz="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6. Final Economic Assessment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737338"/>
                  </a:ext>
                </a:extLst>
              </a:tr>
              <a:tr h="143693"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 Task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066696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718079"/>
                  </a:ext>
                </a:extLst>
              </a:tr>
              <a:tr h="1436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Buffer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564864"/>
                  </a:ext>
                </a:extLst>
              </a:tr>
            </a:tbl>
          </a:graphicData>
        </a:graphic>
      </p:graphicFrame>
      <p:sp>
        <p:nvSpPr>
          <p:cNvPr id="13" name="Shape 3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SpPr txBox="1"/>
          <p:nvPr/>
        </p:nvSpPr>
        <p:spPr>
          <a:xfrm>
            <a:off x="56960263" y="7917195"/>
            <a:ext cx="2782961" cy="128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Final presentation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6C477DF2-970B-25BC-0BE6-E89008AD9C18}"/>
              </a:ext>
            </a:extLst>
          </p:cNvPr>
          <p:cNvSpPr txBox="1"/>
          <p:nvPr/>
        </p:nvSpPr>
        <p:spPr>
          <a:xfrm>
            <a:off x="10839450" y="5395806"/>
            <a:ext cx="1352550" cy="34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Final presentation</a:t>
            </a:r>
            <a:endParaRPr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6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r>
              <a:rPr lang="de-DE" dirty="0"/>
              <a:t> – Project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>
              <a:defRPr/>
            </a:pPr>
            <a:r>
              <a:rPr lang="tr-TR" dirty="0"/>
              <a:t>[1] Google, </a:t>
            </a:r>
            <a:r>
              <a:rPr lang="tr-TR" i="1" dirty="0"/>
              <a:t>Google Maps</a:t>
            </a:r>
            <a:r>
              <a:rPr lang="tr-TR" dirty="0"/>
              <a:t>. [Online]. Available: </a:t>
            </a:r>
            <a:r>
              <a:rPr lang="tr-TR" dirty="0">
                <a:hlinkClick r:id="rId2"/>
              </a:rPr>
              <a:t>https://maps.google.com</a:t>
            </a:r>
            <a:endParaRPr lang="de-DE" dirty="0"/>
          </a:p>
          <a:p>
            <a:pPr lvl="0">
              <a:defRPr/>
            </a:pPr>
            <a:r>
              <a:rPr lang="de-DE" dirty="0"/>
              <a:t>[2] Google, </a:t>
            </a:r>
            <a:r>
              <a:rPr lang="de-DE" i="1" dirty="0"/>
              <a:t>Google Earth</a:t>
            </a:r>
            <a:r>
              <a:rPr lang="de-DE" dirty="0"/>
              <a:t>. [Online]. </a:t>
            </a:r>
            <a:r>
              <a:rPr lang="de-DE" dirty="0" err="1"/>
              <a:t>Available</a:t>
            </a:r>
            <a:r>
              <a:rPr lang="de-DE" dirty="0"/>
              <a:t>: </a:t>
            </a:r>
            <a:r>
              <a:rPr lang="de-DE" dirty="0">
                <a:hlinkClick r:id="rId3"/>
              </a:rPr>
              <a:t>https://earth.google.com/web/search/34%c2%b041%2749.6%22N+36%c2%b030%2730.0%22E/@34.67531382,36.5980701,506.39690821a,3513.70885844d,35y,360h,0t,0r/data=CiwiJgokCTkQ2iOXWkFAEQndzvkBWEFAGYw3RwMnREJAIQJ6D_SHPUJAQgIIAUICCABKCAjMjOyYBRAA</a:t>
            </a:r>
            <a:endParaRPr lang="de-DE" dirty="0"/>
          </a:p>
          <a:p>
            <a:pPr lvl="0">
              <a:defRPr/>
            </a:pPr>
            <a:r>
              <a:rPr lang="de-DE" dirty="0"/>
              <a:t>[3] </a:t>
            </a:r>
            <a:r>
              <a:rPr lang="tr-TR" dirty="0"/>
              <a:t>Global </a:t>
            </a:r>
            <a:r>
              <a:rPr lang="tr-TR" dirty="0" err="1"/>
              <a:t>Wind</a:t>
            </a:r>
            <a:r>
              <a:rPr lang="tr-TR" dirty="0"/>
              <a:t> Atlas, </a:t>
            </a:r>
            <a:r>
              <a:rPr lang="tr-TR" i="1" dirty="0"/>
              <a:t>Global </a:t>
            </a:r>
            <a:r>
              <a:rPr lang="tr-TR" i="1" dirty="0" err="1"/>
              <a:t>Wind</a:t>
            </a:r>
            <a:r>
              <a:rPr lang="tr-TR" i="1" dirty="0"/>
              <a:t> Atlas</a:t>
            </a:r>
            <a:r>
              <a:rPr lang="tr-TR" dirty="0"/>
              <a:t>. [Online]. </a:t>
            </a:r>
            <a:r>
              <a:rPr lang="tr-TR" dirty="0" err="1"/>
              <a:t>Available</a:t>
            </a:r>
            <a:r>
              <a:rPr lang="tr-TR" dirty="0"/>
              <a:t>: </a:t>
            </a:r>
            <a:r>
              <a:rPr lang="tr-TR" dirty="0">
                <a:hlinkClick r:id="rId4"/>
              </a:rPr>
              <a:t>https://globalwindatlas.info/en/</a:t>
            </a:r>
            <a:r>
              <a:rPr lang="tr-TR" dirty="0"/>
              <a:t>. </a:t>
            </a:r>
          </a:p>
          <a:p>
            <a:pPr>
              <a:defRPr/>
            </a:pPr>
            <a:r>
              <a:rPr lang="tr-TR" dirty="0"/>
              <a:t>[4] Open </a:t>
            </a:r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, </a:t>
            </a:r>
            <a:r>
              <a:rPr lang="tr-TR" i="1" dirty="0" err="1"/>
              <a:t>OpenInfraMap</a:t>
            </a:r>
            <a:r>
              <a:rPr lang="tr-TR" dirty="0"/>
              <a:t>. [Online]. </a:t>
            </a:r>
            <a:r>
              <a:rPr lang="tr-TR" dirty="0" err="1"/>
              <a:t>Available</a:t>
            </a:r>
            <a:r>
              <a:rPr lang="tr-TR" dirty="0"/>
              <a:t>: </a:t>
            </a:r>
            <a:r>
              <a:rPr lang="tr-TR" dirty="0">
                <a:hlinkClick r:id="rId5"/>
              </a:rPr>
              <a:t>https://openinframap.org/#10.04/33.2058/36.2058</a:t>
            </a:r>
            <a:r>
              <a:rPr lang="tr-TR" dirty="0"/>
              <a:t>. </a:t>
            </a:r>
            <a:endParaRPr lang="de-DE" dirty="0"/>
          </a:p>
          <a:p>
            <a:pPr>
              <a:defRPr/>
            </a:pPr>
            <a:r>
              <a:rPr lang="en-GB" dirty="0"/>
              <a:t>[5] Shared files from the contact of Laurence </a:t>
            </a:r>
            <a:r>
              <a:rPr lang="en-GB" dirty="0" err="1"/>
              <a:t>Alhrshy</a:t>
            </a:r>
            <a:r>
              <a:rPr lang="en-GB" dirty="0"/>
              <a:t>. [</a:t>
            </a:r>
            <a:r>
              <a:rPr lang="en-GB" dirty="0" err="1"/>
              <a:t>Documets</a:t>
            </a:r>
            <a:r>
              <a:rPr lang="en-GB" dirty="0"/>
              <a:t>]</a:t>
            </a:r>
          </a:p>
          <a:p>
            <a:pPr>
              <a:defRPr/>
            </a:pPr>
            <a:r>
              <a:rPr lang="en-GB" dirty="0"/>
              <a:t>[6] </a:t>
            </a:r>
            <a:r>
              <a:rPr lang="en-GB" dirty="0" err="1"/>
              <a:t>Webull</a:t>
            </a:r>
            <a:r>
              <a:rPr lang="en-GB" dirty="0"/>
              <a:t> distribution </a:t>
            </a:r>
            <a:r>
              <a:rPr lang="en-GB" dirty="0" err="1"/>
              <a:t>finction</a:t>
            </a:r>
            <a:r>
              <a:rPr lang="en-GB" dirty="0"/>
              <a:t> and wind power statistics, </a:t>
            </a:r>
            <a:r>
              <a:rPr lang="en-GB" i="1" dirty="0"/>
              <a:t>ResearchGate. </a:t>
            </a:r>
            <a:r>
              <a:rPr lang="en-GB" dirty="0"/>
              <a:t>[Online]. Available: </a:t>
            </a:r>
            <a:r>
              <a:rPr lang="de-DE" dirty="0">
                <a:hlinkClick r:id="rId6"/>
              </a:rPr>
              <a:t>https://www.researchgate.net/publication/234452780_The_Weibull_distribution_function_and_wind_power_statistics</a:t>
            </a:r>
            <a:endParaRPr lang="de-DE" dirty="0"/>
          </a:p>
          <a:p>
            <a:pPr>
              <a:defRPr/>
            </a:pPr>
            <a:r>
              <a:rPr lang="de-DE" dirty="0"/>
              <a:t> [7] „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wind </a:t>
            </a:r>
            <a:r>
              <a:rPr lang="de-DE" dirty="0" err="1"/>
              <a:t>turbine</a:t>
            </a:r>
            <a:r>
              <a:rPr lang="de-DE" dirty="0"/>
              <a:t> </a:t>
            </a:r>
            <a:r>
              <a:rPr lang="de-DE" dirty="0" err="1"/>
              <a:t>aerodynamics</a:t>
            </a:r>
            <a:r>
              <a:rPr lang="de-DE" dirty="0"/>
              <a:t>“, Alois Peter Schaffarczyk [online </a:t>
            </a:r>
            <a:r>
              <a:rPr lang="de-DE" dirty="0" err="1"/>
              <a:t>book</a:t>
            </a:r>
            <a:r>
              <a:rPr lang="de-DE" dirty="0"/>
              <a:t>].</a:t>
            </a:r>
          </a:p>
          <a:p>
            <a:pPr lvl="0">
              <a:defRPr/>
            </a:pPr>
            <a:endParaRPr lang="en-GB" dirty="0"/>
          </a:p>
          <a:p>
            <a:pPr lvl="0">
              <a:defRPr/>
            </a:pPr>
            <a:endParaRPr lang="tr-TR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Sohil Mansuri</a:t>
            </a:r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64640"/>
            <a:ext cx="10515600" cy="4612323"/>
          </a:xfrm>
        </p:spPr>
        <p:txBody>
          <a:bodyPr anchor="ctr"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Task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Update on wind </a:t>
            </a:r>
            <a:r>
              <a:rPr lang="de-DE" dirty="0" err="1"/>
              <a:t>analysis</a:t>
            </a:r>
            <a:r>
              <a:rPr lang="de-DE" dirty="0"/>
              <a:t> – Weibull-Distribution</a:t>
            </a:r>
          </a:p>
          <a:p>
            <a:pPr lvl="0"/>
            <a:r>
              <a:rPr lang="de-DE" dirty="0"/>
              <a:t>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– </a:t>
            </a:r>
            <a:r>
              <a:rPr lang="de-DE" dirty="0" err="1"/>
              <a:t>Qattinah</a:t>
            </a:r>
            <a:endParaRPr lang="de-DE" dirty="0"/>
          </a:p>
          <a:p>
            <a:pPr lvl="0"/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0"/>
            <a:r>
              <a:rPr lang="de-DE" dirty="0"/>
              <a:t>Roadmap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proejct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Sohil Mansuri</a:t>
            </a: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Tasks of the week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Weibull-Distribution</a:t>
            </a:r>
          </a:p>
          <a:p>
            <a:pPr lvl="0"/>
            <a:r>
              <a:rPr lang="de-DE" dirty="0" err="1"/>
              <a:t>Presenting</a:t>
            </a:r>
            <a:r>
              <a:rPr lang="de-DE" dirty="0"/>
              <a:t> a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lvl="0"/>
            <a:r>
              <a:rPr lang="de-DE" dirty="0" err="1"/>
              <a:t>Developing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0"/>
            <a:r>
              <a:rPr lang="de-DE" dirty="0"/>
              <a:t>Roadmap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sub-tasks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weeks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Sohail Mansuri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20/10/2025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38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1538-37C8-A4CF-7E8A-63277A11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27B7E03-57D8-CB19-C080-E37BBDAC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Update on wind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63D49E-7798-1021-7AED-683A62C8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D1EEE-CA8F-7889-9E20-C7CB7677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7AE721-4D20-3ED5-A5F1-CE75A200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4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87B3A8-7025-AB83-8ADC-A808B8E764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Sohil Mansuri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4163326-45E6-5049-2D6C-7CF84184B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0726"/>
              </p:ext>
            </p:extLst>
          </p:nvPr>
        </p:nvGraphicFramePr>
        <p:xfrm>
          <a:off x="838200" y="1394691"/>
          <a:ext cx="6806505" cy="502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301">
                  <a:extLst>
                    <a:ext uri="{9D8B030D-6E8A-4147-A177-3AD203B41FA5}">
                      <a16:colId xmlns:a16="http://schemas.microsoft.com/office/drawing/2014/main" val="2128874307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2812405754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3571400906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44606363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val="3022194694"/>
                    </a:ext>
                  </a:extLst>
                </a:gridCol>
              </a:tblGrid>
              <a:tr h="5572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Wind range </a:t>
                      </a:r>
                      <a:b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GB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[m/s]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Windbins </a:t>
                      </a:r>
                      <a:b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[m/s]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Absolute Frequency (n_i)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Cumulative Distribution Function F(v)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Probability Density Function f(v)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5172733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0 - 1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715412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1 - 2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0.0429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7676164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2 - 3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0.0615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298817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3 - 4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0.0832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0.0685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3979303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4 - 5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0.0868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0.0748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767566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5 - 6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0.0776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305528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6 - 7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5513103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7 - 8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0.0619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0.0752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43743638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8 - 9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0.0710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484463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9 - 10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0.0656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373307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10 - 11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0.0595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919916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11 - 12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0.0529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906350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12 - 13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0.0463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935016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13 - 14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0.0399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8070559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14 - 15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2171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0.0413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0.0338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964442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15 - 16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1998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0.0283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14882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16 - 17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0.0329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0.0234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760551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17 - 18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0.0278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93687419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18 - 19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0.0243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0.0154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8834283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19 - 20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0.0202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0.0122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81058845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20 - 21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0.0158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6898064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21 - 22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031783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22 - 23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1962107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23 - 24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0.0044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3142307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24 - 25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0.0033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81723811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25 - 26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0.0025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84295352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26 - 27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2871126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27 - 28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0.0013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297126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28 - 29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000457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29 - 30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19469270"/>
                  </a:ext>
                </a:extLst>
              </a:tr>
              <a:tr h="14410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30 - 31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0.0005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654951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64800B-5895-3B95-B707-5DF2359C3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81628"/>
              </p:ext>
            </p:extLst>
          </p:nvPr>
        </p:nvGraphicFramePr>
        <p:xfrm>
          <a:off x="7951479" y="1394691"/>
          <a:ext cx="3925454" cy="3493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290">
                  <a:extLst>
                    <a:ext uri="{9D8B030D-6E8A-4147-A177-3AD203B41FA5}">
                      <a16:colId xmlns:a16="http://schemas.microsoft.com/office/drawing/2014/main" val="2385160946"/>
                    </a:ext>
                  </a:extLst>
                </a:gridCol>
                <a:gridCol w="1037552">
                  <a:extLst>
                    <a:ext uri="{9D8B030D-6E8A-4147-A177-3AD203B41FA5}">
                      <a16:colId xmlns:a16="http://schemas.microsoft.com/office/drawing/2014/main" val="505405110"/>
                    </a:ext>
                  </a:extLst>
                </a:gridCol>
                <a:gridCol w="883612">
                  <a:extLst>
                    <a:ext uri="{9D8B030D-6E8A-4147-A177-3AD203B41FA5}">
                      <a16:colId xmlns:a16="http://schemas.microsoft.com/office/drawing/2014/main" val="1461437796"/>
                    </a:ext>
                  </a:extLst>
                </a:gridCol>
              </a:tblGrid>
              <a:tr h="52647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Parameter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GB" sz="11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719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 of Measurements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52560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580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 value (bar{v})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8.9581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39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standard deviation (sigma_v)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5.4891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996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Ratio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0.6128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001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Form Parameter (k)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1.7022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510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Gamma-Argument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1.5875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261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Gamma-Value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629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Scale Parameter (A)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m/s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590212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BEA36C91-66D5-06FC-8246-569764A46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57" y="5546396"/>
            <a:ext cx="1244943" cy="489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B4FFBC-5950-2A34-2E7A-5DF05AD3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316" y="5599469"/>
            <a:ext cx="1120573" cy="5567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D8929D-0177-6BAB-42AF-A107654D4AEF}"/>
              </a:ext>
            </a:extLst>
          </p:cNvPr>
          <p:cNvSpPr txBox="1"/>
          <p:nvPr/>
        </p:nvSpPr>
        <p:spPr>
          <a:xfrm>
            <a:off x="8117840" y="5324809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Form Parameter: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BDF5C3-3EB2-4022-CB7E-902064DDD71E}"/>
              </a:ext>
            </a:extLst>
          </p:cNvPr>
          <p:cNvSpPr txBox="1"/>
          <p:nvPr/>
        </p:nvSpPr>
        <p:spPr>
          <a:xfrm>
            <a:off x="10162182" y="5324809"/>
            <a:ext cx="164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Scale Parameter: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1C74129-290D-5E41-9B50-5FFA220CFE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177" y="6183025"/>
            <a:ext cx="1120028" cy="30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[5] [6] [7]  </a:t>
            </a:r>
          </a:p>
        </p:txBody>
      </p:sp>
    </p:spTree>
    <p:extLst>
      <p:ext uri="{BB962C8B-B14F-4D97-AF65-F5344CB8AC3E}">
        <p14:creationId xmlns:p14="http://schemas.microsoft.com/office/powerpoint/2010/main" val="289763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0353-EA7C-DE9E-D269-8E139757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4ADE7AB-ECCC-5804-122C-0EC9E752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Weibull-Distribution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8E86B5-ABA9-C4E4-2E5D-21647052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3D06A0-8625-D4D3-8B19-D8F90DD4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8E3677-744B-0129-CCAB-CC75B853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6BA89F-42B7-4B01-8899-531CF2BDE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Sohil Mansuri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51FE111-3F42-5F8B-4C56-987F16489F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94925"/>
              </p:ext>
            </p:extLst>
          </p:nvPr>
        </p:nvGraphicFramePr>
        <p:xfrm>
          <a:off x="1431036" y="1426463"/>
          <a:ext cx="9329928" cy="4965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996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22C3E-30F2-7C3A-9A23-45A4D73C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851D720-7744-1936-ED7B-717A7D71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Weibull-Distribution - Description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15F6D-0D1A-03FA-D4A1-E08F0CB46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27D1B8-DFE7-BD3F-667F-122C968F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8FF71-8E5D-FDF9-DE89-B6908ECB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6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632ADA-D944-99B2-5BE1-596BD2A30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Sohil Mansuri</a:t>
            </a:r>
          </a:p>
        </p:txBody>
      </p:sp>
      <p:sp>
        <p:nvSpPr>
          <p:cNvPr id="8" name="Inhaltsplatzhalter 12">
            <a:extLst>
              <a:ext uri="{FF2B5EF4-FFF2-40B4-BE49-F238E27FC236}">
                <a16:creationId xmlns:a16="http://schemas.microsoft.com/office/drawing/2014/main" id="{802876C5-D5B7-EA83-FE0C-90585769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The </a:t>
            </a:r>
            <a:r>
              <a:rPr lang="en-US" sz="2000" b="1" dirty="0"/>
              <a:t>Shape Parameter k</a:t>
            </a:r>
            <a:r>
              <a:rPr lang="en-US" sz="2000" dirty="0"/>
              <a:t> of </a:t>
            </a:r>
            <a:r>
              <a:rPr lang="en-US" sz="2000" b="1" dirty="0"/>
              <a:t>1.73</a:t>
            </a:r>
            <a:r>
              <a:rPr lang="en-US" sz="2000" dirty="0"/>
              <a:t> suggests a variable wind characteristic, which is common for onshore locations.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The low </a:t>
            </a:r>
            <a:r>
              <a:rPr lang="en-US" sz="1800" b="1" dirty="0"/>
              <a:t>k</a:t>
            </a:r>
            <a:r>
              <a:rPr lang="en-US" sz="1800" dirty="0"/>
              <a:t> value indicates a broad distribution of wind speeds.</a:t>
            </a:r>
          </a:p>
          <a:p>
            <a:pPr marL="1085850" lvl="1" indent="-342900">
              <a:buFont typeface="Courier New" panose="02070309020205020404" pitchFamily="49" charset="0"/>
              <a:buChar char="o"/>
            </a:pPr>
            <a:r>
              <a:rPr lang="en-US" sz="1800" dirty="0"/>
              <a:t>Compared to a more stable wind resource like an offshore location (k range from 2.5  to 3.0), our site experiences more frequent periods of both low and very high wind speeds.</a:t>
            </a:r>
          </a:p>
          <a:p>
            <a:pPr marL="742950" lvl="1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000" dirty="0"/>
              <a:t>The </a:t>
            </a:r>
            <a:r>
              <a:rPr lang="en-US" sz="2000" b="1" dirty="0"/>
              <a:t>Scale Parameter A </a:t>
            </a:r>
            <a:r>
              <a:rPr lang="en-US" sz="2000" dirty="0"/>
              <a:t>of </a:t>
            </a:r>
            <a:r>
              <a:rPr lang="en-US" sz="2000" b="1" dirty="0"/>
              <a:t>10.04 m/s</a:t>
            </a:r>
            <a:r>
              <a:rPr lang="en-US" sz="2000" dirty="0"/>
              <a:t> indicates a very good wind resource at the location.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/>
              <a:t>This high value suggests a high mean wind speed and therefore a high energy density.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/>
              <a:t>Such high mean wind speeds are typical for highly exposed sites (e.g. coastal areas, mountain ridges or offshore).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-285750">
              <a:buNone/>
            </a:pPr>
            <a:r>
              <a:rPr lang="en-US" sz="2000" dirty="0">
                <a:sym typeface="Wingdings" panose="05000000000000000000" pitchFamily="2" charset="2"/>
              </a:rPr>
              <a:t> The Scale Parameter is usually a bit higher than the average wind speed.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739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6664-B512-01F8-9FF3-80B44E55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de-DE" dirty="0"/>
              <a:t> Description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– </a:t>
            </a:r>
            <a:r>
              <a:rPr lang="de-DE" dirty="0" err="1"/>
              <a:t>Qattinah</a:t>
            </a:r>
            <a:br>
              <a:rPr lang="de-DE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FC73-CFA6-0B3D-C2F8-42A40038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08661-531F-D96F-5CBF-E34C874A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</a:t>
            </a:r>
            <a:r>
              <a:rPr lang="en-GB" dirty="0"/>
              <a:t>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A3D5-7737-1E85-3F9D-E3BBE06C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948C4-1E12-BBD1-0C4E-1AEC9EAB35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Sohil Mansuri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2E9C0E-3BAC-2F88-9066-778C978BD3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10" name="Picture 9" descr="A map of land with a city and water&#10;&#10;AI-generated content may be incorrect.">
            <a:extLst>
              <a:ext uri="{FF2B5EF4-FFF2-40B4-BE49-F238E27FC236}">
                <a16:creationId xmlns:a16="http://schemas.microsoft.com/office/drawing/2014/main" id="{26AA3948-0380-7601-CCC8-877B52560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1" y="1296346"/>
            <a:ext cx="10043824" cy="47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F2A1-C7FB-9C96-DD02-1BB1342F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Overview of connecting road from 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27E70-2387-3402-9CEF-7806C66B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3399-0461-35C8-8C2E-D8FAD0A6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</a:t>
            </a:r>
            <a:r>
              <a:rPr lang="en-GB" dirty="0"/>
              <a:t>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5FDF-9026-8460-3EDD-A4AE4458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D4566-8639-23D7-F7D8-51FAD215CD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Sohil Mansuri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6033F6-4623-3278-BA9D-BC2E0F8BAC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10" name="Picture 9" descr="A map of a mountain range&#10;&#10;AI-generated content may be incorrect.">
            <a:extLst>
              <a:ext uri="{FF2B5EF4-FFF2-40B4-BE49-F238E27FC236}">
                <a16:creationId xmlns:a16="http://schemas.microsoft.com/office/drawing/2014/main" id="{6DF246EF-6AB1-0E62-E779-58BB420D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9" y="1335409"/>
            <a:ext cx="9726976" cy="46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7FCD-BE47-F667-71FE-3BB7C75C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Distance from Substation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AA0D-D59C-F92B-422B-88084CFC2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21/10/2025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B749-8241-7FEE-6852-349C1CD9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Project Development </a:t>
            </a:r>
            <a:r>
              <a:rPr lang="en-GB" dirty="0"/>
              <a:t>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DED62-1143-0986-2D33-5ABAA924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36AC59-3AA9-B9C1-2CAA-93C7B15A67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Sohil Mansuri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CC73D-FB05-2DE3-FAE0-A55CD2699F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2" name="Picture 11" descr="A map of a train station&#10;&#10;AI-generated content may be incorrect.">
            <a:extLst>
              <a:ext uri="{FF2B5EF4-FFF2-40B4-BE49-F238E27FC236}">
                <a16:creationId xmlns:a16="http://schemas.microsoft.com/office/drawing/2014/main" id="{DF696E27-AFBB-7DD2-D3B5-6D5FBE60D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85" y="1331895"/>
            <a:ext cx="8592239" cy="48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7E403B28-2726-4574-8041-C7D53A5C5E62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Project Development_Week_01" id="{565AEDCE-AEA5-4BFA-88F3-D43DDDF3E38B}" vid="{3F3711EF-5D77-458A-B8BC-3A58363DB8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Presentation_Project Development_Week_01</Template>
  <TotalTime>0</TotalTime>
  <Words>4395</Words>
  <Application>Microsoft Office PowerPoint</Application>
  <PresentationFormat>Widescreen</PresentationFormat>
  <Paragraphs>3258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Aptos</vt:lpstr>
      <vt:lpstr>Aptos (Textkörper)</vt:lpstr>
      <vt:lpstr>Aptos Display</vt:lpstr>
      <vt:lpstr>Aptos Narrow</vt:lpstr>
      <vt:lpstr>Arial</vt:lpstr>
      <vt:lpstr>Calibri</vt:lpstr>
      <vt:lpstr>Calibri Light</vt:lpstr>
      <vt:lpstr>Courier New</vt:lpstr>
      <vt:lpstr>Times New Roman</vt:lpstr>
      <vt:lpstr>Wingdings</vt:lpstr>
      <vt:lpstr>Office</vt:lpstr>
      <vt:lpstr>Benutzerdefiniertes Design</vt:lpstr>
      <vt:lpstr>Weekly report: Team Project Development</vt:lpstr>
      <vt:lpstr>List of content</vt:lpstr>
      <vt:lpstr>1. Tasks of the week </vt:lpstr>
      <vt:lpstr>2.1 Update on wind analysis</vt:lpstr>
      <vt:lpstr>2.2 Weibull-Distribution</vt:lpstr>
      <vt:lpstr>2.3 Weibull-Distribution - Description</vt:lpstr>
      <vt:lpstr>3. Description of the location – Qattinah </vt:lpstr>
      <vt:lpstr>3.1 Overview of connecting road from port</vt:lpstr>
      <vt:lpstr>3.2 Distance from Substation</vt:lpstr>
      <vt:lpstr>3.3 Pictures of Qattinah site (12/10/2025)  </vt:lpstr>
      <vt:lpstr>4. Overview of the selected parameters</vt:lpstr>
      <vt:lpstr>5.1 Roadmap – Detailed Site Analysis</vt:lpstr>
      <vt:lpstr>5.2 Roadmap – WindPro Simulation</vt:lpstr>
      <vt:lpstr>5.3 Roadmap – Economic (LCOE) Calculation</vt:lpstr>
      <vt:lpstr>5.4 Timeline – Project Development Team</vt:lpstr>
      <vt:lpstr>Bibliography – Project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Sıla Ceren Çetin</dc:creator>
  <cp:lastModifiedBy>Luis Urhahn | Elbe1</cp:lastModifiedBy>
  <cp:revision>31</cp:revision>
  <dcterms:created xsi:type="dcterms:W3CDTF">2025-09-29T09:28:46Z</dcterms:created>
  <dcterms:modified xsi:type="dcterms:W3CDTF">2025-10-20T11:43:01Z</dcterms:modified>
</cp:coreProperties>
</file>